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Ko8T1l5q7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Презентация </a:t>
            </a:r>
            <a:r>
              <a:rPr lang="ru-RU" b="1" smtClean="0"/>
              <a:t>к </a:t>
            </a:r>
            <a:r>
              <a:rPr lang="ru-RU" b="1" smtClean="0"/>
              <a:t>НОД </a:t>
            </a:r>
            <a:r>
              <a:rPr lang="ru-RU" b="1" dirty="0" smtClean="0"/>
              <a:t>детей старшего дошкольного возраста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«Мы все прекрасны!»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Автор: Судник </a:t>
            </a:r>
            <a:r>
              <a:rPr lang="ru-RU" b="1" dirty="0" err="1" smtClean="0"/>
              <a:t>Лилиана</a:t>
            </a:r>
            <a:r>
              <a:rPr lang="ru-RU" b="1" dirty="0" smtClean="0"/>
              <a:t> Вячеславовна, </a:t>
            </a:r>
            <a:endParaRPr lang="ru-RU" dirty="0" smtClean="0"/>
          </a:p>
          <a:p>
            <a:r>
              <a:rPr lang="ru-RU" b="1" dirty="0" smtClean="0"/>
              <a:t>педагог-психолог МАУ БР ДО детский сад «Малышок»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axresdefaul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7727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949280"/>
            <a:ext cx="8229600" cy="75294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hlinkClick r:id="rId3"/>
              </a:rPr>
              <a:t>https://www.youtube.com/watch?v=bKo8T1l5q7M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bb0b024-66de-5245-96e1-3f1dd47253f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546" y="2204864"/>
            <a:ext cx="9079454" cy="483558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лаз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7778845" cy="314961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епой-и-его-собака-на-пешеходном-переходе-в-городе-по-мере-того-как-2067884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ngtree-hand-drawn-cartoon-boy-question-mark-free-illustration-png-image_458173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0"/>
            <a:ext cx="6815509" cy="6815509"/>
          </a:xfrm>
        </p:spPr>
      </p:pic>
      <p:pic>
        <p:nvPicPr>
          <p:cNvPr id="5" name="Рисунок 4" descr="1673584857_gas-kvas-com-p-detskie-i-vzroslie-risunki-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7423" y="0"/>
            <a:ext cx="774915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9157647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404664"/>
            <a:ext cx="6036999" cy="612068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0272"/>
          <a:stretch>
            <a:fillRect/>
          </a:stretch>
        </p:blipFill>
        <p:spPr>
          <a:xfrm>
            <a:off x="683568" y="404664"/>
            <a:ext cx="7528819" cy="607145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25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к НОД детей старшего дошкольного возраста  «Мы все прекрасны!»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5</cp:revision>
  <dcterms:created xsi:type="dcterms:W3CDTF">2023-12-08T21:37:15Z</dcterms:created>
  <dcterms:modified xsi:type="dcterms:W3CDTF">2023-12-10T16:45:15Z</dcterms:modified>
</cp:coreProperties>
</file>