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57" r:id="rId5"/>
    <p:sldId id="258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17E5-F6FF-4C83-B120-FA2BDFE977EB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C303-6BBA-49E3-A920-57D27F4A7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ihi.ru/avtor/humabe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886200"/>
            <a:ext cx="468052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Воспитатель: Полукеева О.В.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04864"/>
            <a:ext cx="7634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«Подари улыбку другу!»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620688"/>
            <a:ext cx="7848872" cy="153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 smtClean="0"/>
              <a:t>Муниципальное </a:t>
            </a:r>
            <a:r>
              <a:rPr lang="ru-RU" dirty="0" smtClean="0"/>
              <a:t>автономное образовательное </a:t>
            </a:r>
            <a:r>
              <a:rPr lang="ru-RU" dirty="0" smtClean="0"/>
              <a:t>учреждение детский сад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/>
              <a:t>№ 106 г. Тюмени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980728"/>
            <a:ext cx="7655189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3843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Есть </a:t>
            </a:r>
            <a:r>
              <a:rPr lang="ru-RU" dirty="0" smtClean="0"/>
              <a:t>люди, которые особенно нуждаются в теплоте, заботе, доброте – это инвалиды. Инвалиды - это люди, которые по состоянию своего здоровья не могут самостоятельно передвигаться, не видят или не слышат, не могут сами позаботиться о себе.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Содержимое 3" descr="krask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645024"/>
            <a:ext cx="511256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hlinkClick r:id="rId2"/>
              </a:rPr>
              <a:t>Генвик</a:t>
            </a:r>
            <a:r>
              <a:rPr lang="ru-RU" b="1" i="1" dirty="0" smtClean="0">
                <a:hlinkClick r:id="rId2"/>
              </a:rPr>
              <a:t> Люшин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052736"/>
            <a:ext cx="5256584" cy="5073427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dirty="0" smtClean="0"/>
              <a:t>     </a:t>
            </a:r>
            <a:r>
              <a:rPr lang="ru-RU" dirty="0" smtClean="0"/>
              <a:t>  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       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  планете  все  мы - люди.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Так  давайте  с  вами  будем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Относиться  чуть  добрее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К  тем, кто  в  чем-то  нас  слабее».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«…Инвалиды - те  же  люди,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Только  искренней  они,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Помоги, ведь  не  убудет,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Посвяти  им, хоть, стихи!»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«Судьба  распоряжается  иначе,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Не  так  как  мы  порой  того  хотим,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Быть  инвалидом - это  просто  значит,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Что  в  жизни  стало  всё  чуть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другим.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Нельзя  на  своей  боли  замыкаться,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Бороться  нужно  и  идти  вперед,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Побед  необходимо  добиваться.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А  боль, в  душе  поверьте, отойдет.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Пусть  рядом  будут  люди  дорогие,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Пусть  окружает  вас  всегда  тепло.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Пусть  за  руку  ведут  родные,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          И  станет  в  темной  комнате  светло!»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Детям </a:t>
            </a:r>
            <a:r>
              <a:rPr lang="ru-RU" dirty="0" smtClean="0"/>
              <a:t>с ограниченными возможностями здоровья иногда очень трудно адаптироваться в социуме, и наша задача – помочь таким ребятам. У нас вместе воспитываются дети разных групп здоровья, и мы делаем все возможное, чтобы детский сад стал добрым, теплым, светлым домом для всех детей, живущих в нем.</a:t>
            </a:r>
            <a:endParaRPr lang="ru-RU" dirty="0"/>
          </a:p>
        </p:txBody>
      </p:sp>
      <p:pic>
        <p:nvPicPr>
          <p:cNvPr id="4" name="Рисунок 3" descr="5994886b-aa9b-5e3c-a81b-b5713d6247f3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81128"/>
            <a:ext cx="1728192" cy="163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02433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Что </a:t>
            </a:r>
            <a:r>
              <a:rPr lang="ru-RU" sz="2800" dirty="0" smtClean="0"/>
              <a:t>мы можем сделать, чтобы мир стал лучше? Главное, необходимо помнить: инвалидом, к сожалению, может стать каждый! Инвалид – такой же человек, как и все, только жить ему гораздо труднее, чем человеку здоровому</a:t>
            </a:r>
          </a:p>
          <a:p>
            <a:endParaRPr lang="ru-RU" dirty="0"/>
          </a:p>
        </p:txBody>
      </p:sp>
      <p:pic>
        <p:nvPicPr>
          <p:cNvPr id="4" name="Рисунок 3" descr="5572cc26_1674_59dd_8ace_8f393858e1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852936"/>
            <a:ext cx="3938090" cy="3072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pTy1ugjU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36912"/>
            <a:ext cx="7211144" cy="3291840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1052736"/>
            <a:ext cx="6887783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Подари улыбку другу!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171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Генвик Люшин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MSi</cp:lastModifiedBy>
  <cp:revision>4</cp:revision>
  <dcterms:created xsi:type="dcterms:W3CDTF">2023-11-01T15:10:58Z</dcterms:created>
  <dcterms:modified xsi:type="dcterms:W3CDTF">2023-12-03T04:15:20Z</dcterms:modified>
</cp:coreProperties>
</file>