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0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B70E93-EF0E-4862-B1F6-D16A4233A80C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E1E38-DBCB-4A9A-AB8C-55FC3D0084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986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 МАОУ </a:t>
            </a:r>
            <a:r>
              <a:rPr lang="ru-RU" sz="2700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Петелинская</a:t>
            </a:r>
            <a:r>
              <a:rPr lang="ru-RU" sz="27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СОШ </a:t>
            </a:r>
            <a:r>
              <a:rPr lang="ru-RU" sz="27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детский сад «Ласточка»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Тема: «Зима»</a:t>
            </a:r>
            <a:br>
              <a:rPr lang="ru-RU" sz="7200" dirty="0" smtClean="0"/>
            </a:br>
            <a:r>
              <a:rPr lang="ru-RU" sz="2800" b="0" i="1" dirty="0" smtClean="0">
                <a:solidFill>
                  <a:schemeClr val="bg1"/>
                </a:solidFill>
              </a:rPr>
              <a:t>(для детей ОВЗ)</a:t>
            </a:r>
            <a:endParaRPr lang="ru-RU" sz="7200" b="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29264"/>
            <a:ext cx="6192688" cy="92869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</a:t>
            </a:r>
            <a:r>
              <a:rPr lang="ru-RU" dirty="0" smtClean="0"/>
              <a:t>: </a:t>
            </a:r>
            <a:r>
              <a:rPr lang="ru-RU" dirty="0" err="1" smtClean="0"/>
              <a:t>Вингалова</a:t>
            </a:r>
            <a:r>
              <a:rPr lang="ru-RU" dirty="0" smtClean="0"/>
              <a:t> Светлана Александровна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Воспитатель</a:t>
            </a:r>
          </a:p>
          <a:p>
            <a:pPr algn="ctr"/>
            <a:r>
              <a:rPr lang="ru-RU" dirty="0" err="1" smtClean="0"/>
              <a:t>С.Петелино</a:t>
            </a:r>
            <a:r>
              <a:rPr lang="ru-RU" dirty="0" smtClean="0"/>
              <a:t> 2023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85728"/>
            <a:ext cx="504056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Звери зимой.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Заяц поменял шубку, медведь спит в берлоге.</a:t>
            </a:r>
            <a:endParaRPr lang="ru-RU" dirty="0"/>
          </a:p>
        </p:txBody>
      </p:sp>
      <p:pic>
        <p:nvPicPr>
          <p:cNvPr id="9218" name="Picture 2" descr="C:\Users\Super\Desktop\звери в лесу 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428868"/>
            <a:ext cx="5441344" cy="3902407"/>
          </a:xfrm>
          <a:prstGeom prst="rect">
            <a:avLst/>
          </a:prstGeom>
          <a:noFill/>
        </p:spPr>
      </p:pic>
      <p:pic>
        <p:nvPicPr>
          <p:cNvPr id="9219" name="Picture 3" descr="C:\Users\Super\Desktop\зая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830095" cy="2393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728"/>
            <a:ext cx="73448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в </a:t>
            </a:r>
            <a:r>
              <a:rPr lang="ru-RU" dirty="0" smtClean="0"/>
              <a:t>лесу, селе.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ru-RU" dirty="0" smtClean="0"/>
              <a:t>синица</a:t>
            </a:r>
            <a:r>
              <a:rPr lang="ru-RU" dirty="0" smtClean="0"/>
              <a:t>, снегирь, дятел</a:t>
            </a:r>
            <a:endParaRPr lang="ru-RU" dirty="0"/>
          </a:p>
        </p:txBody>
      </p:sp>
      <p:pic>
        <p:nvPicPr>
          <p:cNvPr id="10242" name="Picture 2" descr="C:\Users\Super\Desktop\си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172342" cy="2536970"/>
          </a:xfrm>
          <a:prstGeom prst="rect">
            <a:avLst/>
          </a:prstGeom>
          <a:noFill/>
        </p:spPr>
      </p:pic>
      <p:pic>
        <p:nvPicPr>
          <p:cNvPr id="10243" name="Picture 3" descr="C:\Users\Super\Desktop\снеги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643314"/>
            <a:ext cx="3508349" cy="3041512"/>
          </a:xfrm>
          <a:prstGeom prst="rect">
            <a:avLst/>
          </a:prstGeom>
          <a:noFill/>
        </p:spPr>
      </p:pic>
      <p:pic>
        <p:nvPicPr>
          <p:cNvPr id="10244" name="Picture 4" descr="C:\Users\Super\Desktop\дяте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284" y="357166"/>
            <a:ext cx="2997716" cy="461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в </a:t>
            </a:r>
            <a:r>
              <a:rPr lang="ru-RU" dirty="0" smtClean="0"/>
              <a:t>городе, селе.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оробей</a:t>
            </a:r>
            <a:r>
              <a:rPr lang="ru-RU" dirty="0" smtClean="0"/>
              <a:t>, ворона, голубь.</a:t>
            </a:r>
            <a:endParaRPr lang="ru-RU" dirty="0"/>
          </a:p>
        </p:txBody>
      </p:sp>
      <p:pic>
        <p:nvPicPr>
          <p:cNvPr id="12290" name="Picture 2" descr="C:\Users\Super\Desktop\вороб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269513" cy="2133357"/>
          </a:xfrm>
          <a:prstGeom prst="rect">
            <a:avLst/>
          </a:prstGeom>
          <a:noFill/>
        </p:spPr>
      </p:pic>
      <p:pic>
        <p:nvPicPr>
          <p:cNvPr id="12291" name="Picture 3" descr="C:\Users\Super\Desktop\голу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79719"/>
            <a:ext cx="4157654" cy="3118241"/>
          </a:xfrm>
          <a:prstGeom prst="rect">
            <a:avLst/>
          </a:prstGeom>
          <a:noFill/>
        </p:spPr>
      </p:pic>
      <p:pic>
        <p:nvPicPr>
          <p:cNvPr id="12292" name="Picture 4" descr="C:\Users\Super\Desktop\воро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793369" cy="238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Кормушки для птиц.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Люди делают кормушки для птиц</a:t>
            </a:r>
            <a:endParaRPr lang="ru-RU" dirty="0"/>
          </a:p>
        </p:txBody>
      </p:sp>
      <p:pic>
        <p:nvPicPr>
          <p:cNvPr id="5" name="Рисунок 4" descr="C:\Users\User\Desktop\464052-pticy-zimoy-u-kormushki-14.jpg"/>
          <p:cNvPicPr/>
          <p:nvPr/>
        </p:nvPicPr>
        <p:blipFill>
          <a:blip r:embed="rId2"/>
          <a:srcRect b="13586"/>
          <a:stretch>
            <a:fillRect/>
          </a:stretch>
        </p:blipFill>
        <p:spPr bwMode="auto">
          <a:xfrm>
            <a:off x="500034" y="1500174"/>
            <a:ext cx="828680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Зимний праздник – Новый </a:t>
            </a:r>
            <a:r>
              <a:rPr lang="ru-RU" dirty="0" smtClean="0"/>
              <a:t>год</a:t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Дети украшают елку. Приходит Дед Мороз со Снегурочкой и дарит подарки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93025" y="357166"/>
          <a:ext cx="1450975" cy="439737"/>
        </p:xfrm>
        <a:graphic>
          <a:graphicData uri="http://schemas.openxmlformats.org/presentationml/2006/ole">
            <p:oleObj spid="_x0000_s1026" name="Объект упаковщика для оболочки" showAsIcon="1" r:id="rId3" imgW="1451160" imgH="439560" progId="Package">
              <p:embed/>
            </p:oleObj>
          </a:graphicData>
        </a:graphic>
      </p:graphicFrame>
      <p:pic>
        <p:nvPicPr>
          <p:cNvPr id="5" name="Содержимое 4" descr="C:\Users\User\Desktop\420911-novogodniy-prazdnik-28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85860"/>
            <a:ext cx="7643866" cy="531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Используемые 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212976"/>
            <a:ext cx="6840760" cy="792088"/>
          </a:xfrm>
        </p:spPr>
        <p:txBody>
          <a:bodyPr/>
          <a:lstStyle/>
          <a:p>
            <a:r>
              <a:rPr lang="ru-RU" dirty="0" smtClean="0"/>
              <a:t>Картинки с </a:t>
            </a:r>
            <a:r>
              <a:rPr lang="ru-RU" smtClean="0"/>
              <a:t>поискового сервера </a:t>
            </a:r>
            <a:r>
              <a:rPr lang="ru-RU" dirty="0" err="1" smtClean="0"/>
              <a:t>Яндекс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Наступила зима</a:t>
            </a:r>
          </a:p>
          <a:p>
            <a:r>
              <a:rPr lang="ru-RU" dirty="0" smtClean="0"/>
              <a:t>Выпал снег</a:t>
            </a:r>
          </a:p>
          <a:p>
            <a:r>
              <a:rPr lang="ru-RU" dirty="0" smtClean="0"/>
              <a:t>На улице холодно. Мороз.</a:t>
            </a:r>
          </a:p>
          <a:p>
            <a:r>
              <a:rPr lang="ru-RU" dirty="0" smtClean="0"/>
              <a:t>На улице ветер. Метель.</a:t>
            </a:r>
          </a:p>
          <a:p>
            <a:r>
              <a:rPr lang="ru-RU" dirty="0" smtClean="0"/>
              <a:t>Люди надели теплую одежду.</a:t>
            </a:r>
          </a:p>
          <a:p>
            <a:r>
              <a:rPr lang="ru-RU" dirty="0" smtClean="0"/>
              <a:t>Зимние забавы. Катания.</a:t>
            </a:r>
          </a:p>
          <a:p>
            <a:r>
              <a:rPr lang="ru-RU" dirty="0" smtClean="0"/>
              <a:t>Зимние забавы. Игры. </a:t>
            </a:r>
          </a:p>
          <a:p>
            <a:r>
              <a:rPr lang="ru-RU" dirty="0" smtClean="0"/>
              <a:t>Зимние виды спорта.</a:t>
            </a:r>
          </a:p>
          <a:p>
            <a:r>
              <a:rPr lang="ru-RU" dirty="0" smtClean="0"/>
              <a:t>Звери зимой.</a:t>
            </a:r>
          </a:p>
          <a:p>
            <a:r>
              <a:rPr lang="ru-RU" dirty="0" smtClean="0"/>
              <a:t>Зимующие птицы в лесу.</a:t>
            </a:r>
          </a:p>
          <a:p>
            <a:r>
              <a:rPr lang="ru-RU" dirty="0" smtClean="0"/>
              <a:t>Зимующие птицы в городе.</a:t>
            </a:r>
          </a:p>
          <a:p>
            <a:r>
              <a:rPr lang="ru-RU" dirty="0" smtClean="0"/>
              <a:t>Кормушки для птиц.</a:t>
            </a:r>
          </a:p>
          <a:p>
            <a:r>
              <a:rPr lang="ru-RU" dirty="0" smtClean="0"/>
              <a:t>Зимний праздник – Новый год.</a:t>
            </a:r>
          </a:p>
          <a:p>
            <a:r>
              <a:rPr lang="ru-RU" dirty="0" smtClean="0"/>
              <a:t>Используемые ресурсы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dirty="0" smtClean="0"/>
              <a:t>Повторять с ребенком слова несколько раз, для лучшего запоминания.</a:t>
            </a:r>
            <a:endParaRPr lang="ru-RU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Наступила 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ru-RU" dirty="0" smtClean="0"/>
              <a:t>Зимние месяцы: декабрь, январь, </a:t>
            </a:r>
            <a:r>
              <a:rPr lang="ru-RU" dirty="0" smtClean="0"/>
              <a:t>февраль. (повторить 3 раза)</a:t>
            </a:r>
            <a:endParaRPr lang="ru-RU" dirty="0"/>
          </a:p>
        </p:txBody>
      </p:sp>
      <p:pic>
        <p:nvPicPr>
          <p:cNvPr id="1026" name="Picture 2" descr="C:\Users\Super\Desktop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0" y="2338620"/>
            <a:ext cx="8744918" cy="45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Выпал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Закружились снежинки</a:t>
            </a:r>
            <a:endParaRPr lang="ru-RU" dirty="0"/>
          </a:p>
        </p:txBody>
      </p:sp>
      <p:pic>
        <p:nvPicPr>
          <p:cNvPr id="5122" name="Picture 2" descr="C:\Users\Super\Desktop\снежи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848120" cy="2886090"/>
          </a:xfrm>
          <a:prstGeom prst="rect">
            <a:avLst/>
          </a:prstGeom>
          <a:noFill/>
        </p:spPr>
      </p:pic>
      <p:pic>
        <p:nvPicPr>
          <p:cNvPr id="5123" name="Picture 3" descr="C:\Users\Super\Desktop\с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1" y="2500306"/>
            <a:ext cx="48623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улице холодно. Мороз.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Морозные узоры.</a:t>
            </a:r>
            <a:endParaRPr lang="ru-RU" dirty="0"/>
          </a:p>
        </p:txBody>
      </p:sp>
      <p:pic>
        <p:nvPicPr>
          <p:cNvPr id="3074" name="Picture 2" descr="C:\Users\Super\Desktop\морозный у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4035846" cy="2423762"/>
          </a:xfrm>
          <a:prstGeom prst="rect">
            <a:avLst/>
          </a:prstGeom>
          <a:noFill/>
        </p:spPr>
      </p:pic>
      <p:pic>
        <p:nvPicPr>
          <p:cNvPr id="3075" name="Picture 3" descr="C:\Users\Super\Desktop\мор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22370" cy="2037583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i?id=b496fbe3a8e4cf5fbd9744a8c23fce572127b1f9-8209628-images-thumbs&amp;ref=rim&amp;n=33&amp;w=373&amp;h=2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46434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улице ветер. Метель.</a:t>
            </a:r>
            <a:endParaRPr lang="ru-RU" dirty="0"/>
          </a:p>
        </p:txBody>
      </p:sp>
      <p:pic>
        <p:nvPicPr>
          <p:cNvPr id="6146" name="Picture 2" descr="C:\Users\Super\Desktop\ме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871654" cy="3643338"/>
          </a:xfrm>
          <a:prstGeom prst="rect">
            <a:avLst/>
          </a:prstGeom>
          <a:noFill/>
        </p:spPr>
      </p:pic>
      <p:pic>
        <p:nvPicPr>
          <p:cNvPr id="5" name="Содержимое 4" descr="C:\Users\User\Desktop\6802681772_e225c2b934_b.jpg"/>
          <p:cNvPicPr>
            <a:picLocks noGrp="1"/>
          </p:cNvPicPr>
          <p:nvPr>
            <p:ph idx="1"/>
          </p:nvPr>
        </p:nvPicPr>
        <p:blipFill>
          <a:blip r:embed="rId3"/>
          <a:srcRect r="15904"/>
          <a:stretch>
            <a:fillRect/>
          </a:stretch>
        </p:blipFill>
        <p:spPr bwMode="auto">
          <a:xfrm>
            <a:off x="4572000" y="2000240"/>
            <a:ext cx="44291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Люди надели теплую одежду.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Теплая одежда: куртка, шапка, шарф, варежки, сапоги.</a:t>
            </a:r>
            <a:endParaRPr lang="ru-RU" dirty="0"/>
          </a:p>
        </p:txBody>
      </p:sp>
      <p:pic>
        <p:nvPicPr>
          <p:cNvPr id="7170" name="Picture 2" descr="C:\Users\Super\Desktop\шапка шарф варе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713590" cy="2603530"/>
          </a:xfrm>
          <a:prstGeom prst="rect">
            <a:avLst/>
          </a:prstGeom>
          <a:noFill/>
        </p:spPr>
      </p:pic>
      <p:pic>
        <p:nvPicPr>
          <p:cNvPr id="7171" name="Picture 3" descr="C:\Users\Super\Desktop\кур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" y="3284984"/>
            <a:ext cx="3215850" cy="3215850"/>
          </a:xfrm>
          <a:prstGeom prst="rect">
            <a:avLst/>
          </a:prstGeom>
          <a:noFill/>
        </p:spPr>
      </p:pic>
      <p:pic>
        <p:nvPicPr>
          <p:cNvPr id="7172" name="Picture 4" descr="C:\Users\Super\Desktop\сапо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857628"/>
            <a:ext cx="2106714" cy="2136526"/>
          </a:xfrm>
          <a:prstGeom prst="rect">
            <a:avLst/>
          </a:prstGeom>
          <a:noFill/>
        </p:spPr>
      </p:pic>
      <p:pic>
        <p:nvPicPr>
          <p:cNvPr id="7" name="Picture 4" descr="C:\Users\Super\Desktop\сапо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57430"/>
            <a:ext cx="1802678" cy="182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272808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Зимние забавы.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Дети катаются на санках, лыжах,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коньках</a:t>
            </a:r>
            <a:r>
              <a:rPr lang="ru-RU" sz="2400" dirty="0" smtClean="0"/>
              <a:t>, ватрушках.</a:t>
            </a:r>
            <a:endParaRPr lang="ru-RU" sz="2400" dirty="0"/>
          </a:p>
        </p:txBody>
      </p:sp>
      <p:pic>
        <p:nvPicPr>
          <p:cNvPr id="2050" name="Picture 2" descr="C:\Users\Super\Desktop\лы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671706" cy="3880605"/>
          </a:xfrm>
          <a:prstGeom prst="rect">
            <a:avLst/>
          </a:prstGeom>
          <a:noFill/>
        </p:spPr>
      </p:pic>
      <p:pic>
        <p:nvPicPr>
          <p:cNvPr id="2051" name="Picture 3" descr="C:\Users\Super\Desktop\санки ватр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509450" cy="3619648"/>
          </a:xfrm>
          <a:prstGeom prst="rect">
            <a:avLst/>
          </a:prstGeom>
          <a:noFill/>
        </p:spPr>
      </p:pic>
      <p:pic>
        <p:nvPicPr>
          <p:cNvPr id="2052" name="Picture 4" descr="C:\Users\Super\Desktop\конь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00"/>
            <a:ext cx="476253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5728"/>
            <a:ext cx="684076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Зимние забавы.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/>
              <a:t>Дети играют в снежки и лепят снеговиков.</a:t>
            </a:r>
            <a:endParaRPr lang="ru-RU" dirty="0"/>
          </a:p>
        </p:txBody>
      </p:sp>
      <p:pic>
        <p:nvPicPr>
          <p:cNvPr id="1027" name="Picture 3" descr="C:\Users\Super\Desktop\снегов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80329"/>
            <a:ext cx="3854232" cy="4977671"/>
          </a:xfrm>
          <a:prstGeom prst="rect">
            <a:avLst/>
          </a:prstGeom>
          <a:noFill/>
        </p:spPr>
      </p:pic>
      <p:pic>
        <p:nvPicPr>
          <p:cNvPr id="1028" name="Picture 4" descr="C:\Users\Super\Desktop\снеж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51" y="2708920"/>
            <a:ext cx="4484381" cy="33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229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Пакет</vt:lpstr>
      <vt:lpstr>СП МАОУ Петелинская СОШ детский сад «Ласточка»  Тема: «Зима» (для детей ОВЗ)</vt:lpstr>
      <vt:lpstr>Содержание</vt:lpstr>
      <vt:lpstr>Наступила зима</vt:lpstr>
      <vt:lpstr>Выпал снег</vt:lpstr>
      <vt:lpstr>На улице холодно. Мороз.</vt:lpstr>
      <vt:lpstr>На улице ветер. Метель.</vt:lpstr>
      <vt:lpstr>Люди надели теплую одежду.</vt:lpstr>
      <vt:lpstr>Зимние забавы. </vt:lpstr>
      <vt:lpstr>Зимние забавы. Игры.</vt:lpstr>
      <vt:lpstr>Звери зимой.</vt:lpstr>
      <vt:lpstr>Зимующие птицы в лесу, селе.</vt:lpstr>
      <vt:lpstr>Зимующие птицы в городе, селе.</vt:lpstr>
      <vt:lpstr>Кормушки для птиц.</vt:lpstr>
      <vt:lpstr>Зимний праздник – Новый год Дети украшают елку. Приходит Дед Мороз со Снегурочкой и дарит подарки </vt:lpstr>
      <vt:lpstr>Используемые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Басенко Сергей</dc:creator>
  <cp:lastModifiedBy>Пользователь</cp:lastModifiedBy>
  <cp:revision>23</cp:revision>
  <dcterms:created xsi:type="dcterms:W3CDTF">2016-02-21T06:38:20Z</dcterms:created>
  <dcterms:modified xsi:type="dcterms:W3CDTF">2023-12-11T10:48:32Z</dcterms:modified>
</cp:coreProperties>
</file>