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18" r:id="rId2"/>
    <p:sldId id="428" r:id="rId3"/>
    <p:sldId id="427" r:id="rId4"/>
    <p:sldId id="415" r:id="rId5"/>
    <p:sldId id="453" r:id="rId6"/>
    <p:sldId id="452" r:id="rId7"/>
    <p:sldId id="433" r:id="rId8"/>
    <p:sldId id="434" r:id="rId9"/>
    <p:sldId id="436" r:id="rId10"/>
    <p:sldId id="435" r:id="rId11"/>
    <p:sldId id="451" r:id="rId12"/>
    <p:sldId id="454" r:id="rId13"/>
    <p:sldId id="446" r:id="rId14"/>
    <p:sldId id="44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6985" autoAdjust="0"/>
  </p:normalViewPr>
  <p:slideViewPr>
    <p:cSldViewPr>
      <p:cViewPr>
        <p:scale>
          <a:sx n="60" d="100"/>
          <a:sy n="60" d="100"/>
        </p:scale>
        <p:origin x="-165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E1CB1-FDAA-4E3F-A1E2-C7425AA33136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F86EB-86A5-4826-ABAC-29E9D448F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30F0C7-7101-4FF8-846A-91215F5DBA0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0"/>
            <a:ext cx="10692680" cy="6877050"/>
          </a:xfrm>
          <a:prstGeom prst="rect">
            <a:avLst/>
          </a:prstGeom>
          <a:noFill/>
        </p:spPr>
      </p:pic>
      <p:sp>
        <p:nvSpPr>
          <p:cNvPr id="15" name="Заголовок 2"/>
          <p:cNvSpPr>
            <a:spLocks noGrp="1"/>
          </p:cNvSpPr>
          <p:nvPr>
            <p:ph type="ctrTitle"/>
          </p:nvPr>
        </p:nvSpPr>
        <p:spPr>
          <a:xfrm>
            <a:off x="1835696" y="1412776"/>
            <a:ext cx="8280920" cy="551723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  Доброта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спасет мир</a:t>
            </a:r>
            <a:r>
              <a:rPr lang="ru-RU" sz="5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2020г.</a:t>
            </a:r>
            <a:endParaRPr lang="ru-RU" sz="2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44616" y="4581128"/>
            <a:ext cx="3599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Подготовила: Воспитатель 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СП ДО МАОУ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Мальковской </a:t>
            </a:r>
            <a:r>
              <a:rPr lang="ru-RU" sz="2200" b="1" dirty="0" smtClean="0">
                <a:solidFill>
                  <a:schemeClr val="bg1"/>
                </a:solidFill>
              </a:rPr>
              <a:t>СОШ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З. Н. Хамидуллина </a:t>
            </a:r>
            <a:endParaRPr lang="en-US" sz="2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rebnoykanaldon.ru/content/news/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705" y="476672"/>
            <a:ext cx="7953735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7920880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6024" y="44624"/>
            <a:ext cx="9612560" cy="3168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Главное, нужно помнить: они такие же люди, как и все,</a:t>
            </a:r>
          </a:p>
          <a:p>
            <a:pPr algn="ctr">
              <a:buNone/>
            </a:pPr>
            <a:r>
              <a:rPr lang="ru-RU" i="1" dirty="0" smtClean="0"/>
              <a:t>только жить им гораздо труднее, чем здоровым людям. </a:t>
            </a:r>
          </a:p>
          <a:p>
            <a:pPr algn="ctr">
              <a:buNone/>
            </a:pPr>
            <a:r>
              <a:rPr lang="ru-RU" i="1" dirty="0" smtClean="0"/>
              <a:t>Поэтому, необходимо помнить:  нужно быть добрым,</a:t>
            </a:r>
          </a:p>
          <a:p>
            <a:pPr algn="ctr">
              <a:buNone/>
            </a:pPr>
            <a:r>
              <a:rPr lang="ru-RU" i="1" dirty="0" smtClean="0"/>
              <a:t>вежливым, понимающим. Ведь доброта  и участие (помощь)</a:t>
            </a:r>
          </a:p>
          <a:p>
            <a:pPr algn="ctr">
              <a:buNone/>
            </a:pPr>
            <a:r>
              <a:rPr lang="ru-RU" i="1" dirty="0" smtClean="0"/>
              <a:t>сделает мир лучше и добрее! </a:t>
            </a:r>
            <a:endParaRPr lang="ru-RU" i="1" dirty="0"/>
          </a:p>
        </p:txBody>
      </p:sp>
      <p:pic>
        <p:nvPicPr>
          <p:cNvPr id="5" name="Picture 2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27" y="2420888"/>
            <a:ext cx="7707425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320227.vk.me/v320227081/341c/IFPkrcaj5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sv.kazantrud.ru:8090/documents/45492/0/%D0%A1%D0%BB%D0%B5%D1%82_2.jpg/5f443133-3d5b-4b33-a5c2-9f7aef9b247a?t=1384519160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6024" y="0"/>
            <a:ext cx="9540552" cy="4824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/>
              <a:t>	3 </a:t>
            </a:r>
            <a:r>
              <a:rPr lang="ru-RU" i="1" dirty="0" smtClean="0"/>
              <a:t>декабря все страны отмечают международный </a:t>
            </a:r>
            <a:r>
              <a:rPr lang="ru-RU" i="1" dirty="0" smtClean="0"/>
              <a:t>День</a:t>
            </a:r>
          </a:p>
          <a:p>
            <a:pPr algn="ctr">
              <a:buNone/>
            </a:pPr>
            <a:r>
              <a:rPr lang="ru-RU" i="1" dirty="0" smtClean="0"/>
              <a:t>инвалидов</a:t>
            </a:r>
            <a:r>
              <a:rPr lang="ru-RU" i="1" dirty="0" smtClean="0"/>
              <a:t>. Это напоминание нам, что есть люди, </a:t>
            </a:r>
            <a:r>
              <a:rPr lang="ru-RU" i="1" dirty="0" smtClean="0"/>
              <a:t>которые</a:t>
            </a:r>
          </a:p>
          <a:p>
            <a:pPr algn="ctr">
              <a:buNone/>
            </a:pPr>
            <a:r>
              <a:rPr lang="ru-RU" i="1" dirty="0" smtClean="0"/>
              <a:t>нуждаются </a:t>
            </a:r>
            <a:r>
              <a:rPr lang="ru-RU" i="1" dirty="0" smtClean="0"/>
              <a:t>в нашей помощи, </a:t>
            </a:r>
            <a:r>
              <a:rPr lang="ru-RU" i="1" dirty="0" smtClean="0"/>
              <a:t>защите, уважении,</a:t>
            </a:r>
          </a:p>
          <a:p>
            <a:pPr algn="ctr">
              <a:buNone/>
            </a:pPr>
            <a:r>
              <a:rPr lang="ru-RU" sz="2400" b="1" i="1" dirty="0" smtClean="0"/>
              <a:t>ДОБРОЖЕЛАТЕЛЬНОСТИ</a:t>
            </a:r>
            <a:r>
              <a:rPr lang="ru-RU" b="1" i="1" dirty="0" smtClean="0"/>
              <a:t>!</a:t>
            </a:r>
            <a:endParaRPr lang="ru-RU" b="1" dirty="0"/>
          </a:p>
        </p:txBody>
      </p:sp>
      <p:pic>
        <p:nvPicPr>
          <p:cNvPr id="8" name="Picture 2" descr="http://www.askmeoneducation.com/sites/default/files/schools-for-differently-ab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72208"/>
            <a:ext cx="7704856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196752"/>
            <a:ext cx="41044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есть люди,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которые особенно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нуждаются в теплоте,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заботе, доброте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инвалиды.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Инвалиды - это люди,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которые по состоянию своего здоровья не могут самостоятельно передвигаться,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видят или не слышат,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могут сами позаботиться о себе.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1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Вежливым и добрым быть совсем не трудно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340768"/>
            <a:ext cx="4905375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6512" y="-27384"/>
            <a:ext cx="504056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b="1" i="1" dirty="0" smtClean="0"/>
              <a:t>Вежливым и добрым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Быть совсем не трудно.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Надо лишь внимание к </a:t>
            </a:r>
            <a:r>
              <a:rPr lang="ru-RU" sz="2100" b="1" i="1" dirty="0" smtClean="0"/>
              <a:t>людям 				   проявлять</a:t>
            </a:r>
            <a:r>
              <a:rPr lang="ru-RU" sz="2100" b="1" i="1" dirty="0" smtClean="0"/>
              <a:t>.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Старику, старушке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При езде в автобусе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Или же в трамвае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Место уступать.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Пожелать здоровья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Близким всем при встрече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И "Всего хорошего",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Уходя домой.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Быть всегда опрятным,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Чистым и умытым,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Чтобы всем хотелось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Говорить с тобой. Бабушке и маме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Без напоминания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Сразу помогать,</a:t>
            </a:r>
            <a:endParaRPr lang="ru-RU" sz="21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-27384"/>
            <a:ext cx="525658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b="1" i="1" dirty="0" smtClean="0"/>
              <a:t>А свои игрушки, Нужные вещички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Вовремя на место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С пола убирать.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Не болтать ногами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Сидя за обедом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И не разговаривать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Когда суп во рту.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Защищать всех слабых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Не кричать, не драться,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Сохранить стараться мира </a:t>
            </a:r>
            <a:r>
              <a:rPr lang="ru-RU" sz="2100" b="1" i="1" dirty="0" smtClean="0"/>
              <a:t>красоту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Вежливым и добрым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Быть совсем не трудно.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Надо только правила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Знать и выполнять.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Этих правил много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Для детей хороших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Мы с тобою </a:t>
            </a:r>
            <a:r>
              <a:rPr lang="ru-RU" sz="2100" b="1" i="1" dirty="0" smtClean="0"/>
              <a:t>вместе</a:t>
            </a:r>
            <a:endParaRPr lang="ru-RU" sz="2100" b="1" dirty="0" smtClean="0"/>
          </a:p>
          <a:p>
            <a:pPr>
              <a:buNone/>
            </a:pPr>
            <a:r>
              <a:rPr lang="ru-RU" sz="2100" b="1" i="1" dirty="0" smtClean="0"/>
              <a:t>Будем изучать.</a:t>
            </a:r>
            <a:endParaRPr lang="ru-RU" sz="2100" b="1" dirty="0" smtClean="0"/>
          </a:p>
          <a:p>
            <a:endParaRPr lang="ru-RU" sz="21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bro74.ru/images/catalog/8e8dff4ca1a6ebf2f74c5868e350fb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0850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44016" y="-27384"/>
            <a:ext cx="9468544" cy="1800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1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Занимаются спортом,</a:t>
            </a:r>
            <a:r>
              <a:rPr kumimoji="0" lang="ru-RU" sz="3400" b="1" i="1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т</a:t>
            </a:r>
            <a:r>
              <a:rPr kumimoji="0" lang="ru-RU" sz="3400" b="1" i="1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ворчеством,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1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создают художественные</a:t>
            </a:r>
            <a:r>
              <a:rPr kumimoji="0" lang="ru-RU" sz="3400" b="1" i="1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400" b="1" i="1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произведения</a:t>
            </a:r>
            <a:endParaRPr kumimoji="0" lang="ru-RU" sz="34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96752"/>
            <a:ext cx="792088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s621916.vk.me/v621916133/32c8c/GvPLLBNwDn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3136"/>
            <a:ext cx="7920880" cy="5980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iutateciasalvareibambini.org/immagini/pasha_disegna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76672"/>
            <a:ext cx="7920880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vmichurinske.ru/uploads/contents/2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31" y="476672"/>
            <a:ext cx="7944509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2206</TotalTime>
  <Words>209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   Доброта       спасет мир      2020г.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Формоза</cp:lastModifiedBy>
  <cp:revision>169</cp:revision>
  <dcterms:created xsi:type="dcterms:W3CDTF">2015-04-22T12:29:34Z</dcterms:created>
  <dcterms:modified xsi:type="dcterms:W3CDTF">2020-12-04T12:30:42Z</dcterms:modified>
</cp:coreProperties>
</file>