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13" r:id="rId10"/>
    <p:sldId id="311" r:id="rId11"/>
    <p:sldId id="304" r:id="rId12"/>
    <p:sldId id="310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41" autoAdjust="0"/>
    <p:restoredTop sz="94660"/>
  </p:normalViewPr>
  <p:slideViewPr>
    <p:cSldViewPr>
      <p:cViewPr varScale="1">
        <p:scale>
          <a:sx n="106" d="100"/>
          <a:sy n="10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A6C4-88F0-4BC7-BFB1-F5D40CB951C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9"/>
            <a:ext cx="8458200" cy="1800199"/>
          </a:xfrm>
        </p:spPr>
        <p:txBody>
          <a:bodyPr>
            <a:norm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«Театр – детям»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МАДОУ Боровский детский сад «Журавушка» корпус №4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b="1" spc="300" dirty="0" smtClean="0">
                <a:ln w="11430" cmpd="sng">
                  <a:solidFill>
                    <a:srgbClr val="FF388C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388C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388C">
                      <a:satMod val="220000"/>
                      <a:alpha val="35000"/>
                    </a:srgbClr>
                  </a:glow>
                </a:effectLst>
              </a:rPr>
              <a:t>Используем театрализацию в решении многих образовательных задачах ДОУ (в шахматном образование, в физическом воспитании, в основах безопасности и т.д.)</a:t>
            </a:r>
            <a:endParaRPr lang="ru-RU" dirty="0"/>
          </a:p>
        </p:txBody>
      </p:sp>
      <p:pic>
        <p:nvPicPr>
          <p:cNvPr id="13316" name="Picture 4" descr="C:\Users\User\Desktop\Конкурсы\Метод.выставка театр\Театр\IMG_21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3533928"/>
            <a:ext cx="4464496" cy="3240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Конкурсы\Метод.выставка театр\Театр\IMG_0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39" y="3501008"/>
            <a:ext cx="432030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2288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4572000" cy="3391222"/>
          </a:xfrm>
        </p:spPr>
        <p:txBody>
          <a:bodyPr>
            <a:no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Ежегодно проводим семейный конкурс «Алло мы ищем таланты», </a:t>
            </a:r>
            <a:b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котором обязательной номинацией является театрализованная постановка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0"/>
            <a:ext cx="4404742" cy="359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zhuravushka-sad.ru/upload/news/2019/03/orig_25dbd41790288cf714b919f65bb1e9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0031" y="3798950"/>
            <a:ext cx="4216523" cy="3059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464301" cy="29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527038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600" b="1" spc="300" dirty="0" smtClean="0">
                <a:ln w="11430" cmpd="sng">
                  <a:solidFill>
                    <a:srgbClr val="FF388C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388C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388C">
                      <a:satMod val="220000"/>
                      <a:alpha val="35000"/>
                    </a:srgbClr>
                  </a:glow>
                </a:effectLst>
              </a:rPr>
              <a:t>В нашем детском саду, театр является неотъемлемой частью сотрудничества с родителями и  внешними сетевыми партнёрами (библиотека, музыкальная школа, дворец культуры, школа и т.д.)                                                        </a:t>
            </a:r>
            <a:endParaRPr lang="ru-RU" dirty="0"/>
          </a:p>
        </p:txBody>
      </p:sp>
      <p:pic>
        <p:nvPicPr>
          <p:cNvPr id="14338" name="Picture 2" descr="C:\Users\User\Desktop\Конкурсы\Метод.выставка театр\Театр\Фото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482" y="3212976"/>
            <a:ext cx="4415518" cy="3266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Конкурсы\Метод.выставка театр\Театр\IMG_0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0" y="3212977"/>
            <a:ext cx="432030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55450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5320371"/>
          </a:xfrm>
        </p:spPr>
        <p:txBody>
          <a:bodyPr>
            <a:normAutofit/>
          </a:bodyPr>
          <a:lstStyle/>
          <a:p>
            <a:r>
              <a:rPr lang="ru-RU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театрализованной постановкой </a:t>
            </a:r>
            <a:br>
              <a:rPr lang="ru-RU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«Тайна лесных ягод» стали финалистами </a:t>
            </a:r>
            <a:r>
              <a:rPr lang="ru-RU" sz="31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Областного фестиваля-конкурса детских тематических проектов «Питание и здоровье</a:t>
            </a:r>
            <a:r>
              <a:rPr lang="ru-RU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31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553743" cy="37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992" y="3759092"/>
            <a:ext cx="4538761" cy="302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4545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5320371"/>
          </a:xfrm>
        </p:spPr>
        <p:txBody>
          <a:bodyPr>
            <a:normAutofit/>
          </a:bodyPr>
          <a:lstStyle/>
          <a:p>
            <a:endParaRPr lang="ru-RU" sz="31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028" y="21744"/>
            <a:ext cx="4608513" cy="342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5849"/>
            <a:ext cx="4267200" cy="342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4593"/>
            <a:ext cx="4409285" cy="3468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8919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851694"/>
          </a:xfrm>
        </p:spPr>
        <p:txBody>
          <a:bodyPr>
            <a:normAutofit/>
          </a:bodyPr>
          <a:lstStyle/>
          <a:p>
            <a:pPr algn="ctr"/>
            <a:r>
              <a:rPr lang="ru-RU" sz="4400" spc="300" dirty="0" smtClean="0">
                <a:ln w="11430" cmpd="sng">
                  <a:solidFill>
                    <a:srgbClr val="FF388C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388C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388C">
                      <a:satMod val="220000"/>
                      <a:alpha val="35000"/>
                    </a:srgbClr>
                  </a:glow>
                </a:effectLst>
              </a:rPr>
              <a:t>До новых встреч!!!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00800" cy="508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02387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Предметно – пространственная среда: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1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каждой возрастной группе имеется театральная зона, где имеются все необходимые предметы для театрального развития детей</a:t>
            </a:r>
            <a:endParaRPr lang="ru-RU" sz="31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83"/>
            <a:ext cx="4187202" cy="3140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56992"/>
            <a:ext cx="4182979" cy="31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7697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>
            <a:norm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Предметно – пространственная среда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сада\Уголки группы\IMG_02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694" y="3957276"/>
            <a:ext cx="3652948" cy="273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694" y="1340768"/>
            <a:ext cx="3504579" cy="261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4083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413" y="2995048"/>
            <a:ext cx="2934169" cy="394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47319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79"/>
            <a:ext cx="9144000" cy="1872209"/>
          </a:xfrm>
        </p:spPr>
        <p:txBody>
          <a:bodyPr>
            <a:no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нашем детском саду ведется дополнительная образовательная услуга «Волшебный мир театра», где дети сами выступают в роли актеров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онкурсы\Метод.выставка театр\Театр\DSCN1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3" y="3104963"/>
            <a:ext cx="4512503" cy="33843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33175"/>
            <a:ext cx="4150469" cy="33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80932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20888"/>
          </a:xfrm>
        </p:spPr>
        <p:txBody>
          <a:bodyPr>
            <a:norm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онкурсы\Метод.выставка театр\Театр\DSCN1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899" y="3366572"/>
            <a:ext cx="4512503" cy="33843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8" name="Picture 2" descr="C:\Users\User\Desktop\Конкурсы\Метод.выставка театр\Театр\DSC_07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260648"/>
            <a:ext cx="5688632" cy="303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922" y="3383424"/>
            <a:ext cx="4702103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207004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4572000" cy="4411651"/>
          </a:xfrm>
        </p:spPr>
        <p:txBody>
          <a:bodyPr>
            <a:no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Творческая группа под названием «Ярмарка веселья»</a:t>
            </a:r>
            <a:b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активно участвует в театральных  постановках для детей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73" y="461918"/>
            <a:ext cx="4537822" cy="599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60799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20888"/>
          </a:xfrm>
        </p:spPr>
        <p:txBody>
          <a:bodyPr>
            <a:norm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онкурсы\Метод.выставка театр\Театр\20180130_1029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167627"/>
            <a:ext cx="4359156" cy="3451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Конкурсы\Метод.выставка театр\Театр\20171114_1600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4778" y="3618689"/>
            <a:ext cx="6618459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онкурсы\Метод.выставка театр\Театр\DSC_044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646" y="116632"/>
            <a:ext cx="4352346" cy="3502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80789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20888"/>
          </a:xfrm>
        </p:spPr>
        <p:txBody>
          <a:bodyPr>
            <a:norm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571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97152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онкурсы\Метод.выставка театр\Театр\100_2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48107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онкурсы\Метод.выставка театр\Театр\image-0-02-0a-2b9793f654966ba825598170ccb405816065c18aa0bdf8f2bd0f48682adade2d-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5396" y="3356991"/>
            <a:ext cx="4200197" cy="310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Конкурсы\Метод.выставка театр\Театр\IMG_21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5396" y="111178"/>
            <a:ext cx="4200197" cy="3173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0701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Конкурсы\Метод.выставка театр\Театр\DSC_04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665"/>
          <a:stretch/>
        </p:blipFill>
        <p:spPr bwMode="auto">
          <a:xfrm>
            <a:off x="251519" y="175202"/>
            <a:ext cx="4467457" cy="65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онкурсы\Метод.выставка театр\Театр\image-0-02-0a-d896dce87e50172897b1c4edd647ff17924697038b15c6fb435f028052754dfd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0549"/>
            <a:ext cx="3936437" cy="288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793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132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«Театр – детям»</vt:lpstr>
      <vt:lpstr>Предметно – пространственная среда: в каждой возрастной группе имеется театральная зона, где имеются все необходимые предметы для театрального развития детей</vt:lpstr>
      <vt:lpstr>Предметно – пространственная среда</vt:lpstr>
      <vt:lpstr>В нашем детском саду ведется дополнительная образовательная услуга «Волшебный мир театра», где дети сами выступают в роли актеров</vt:lpstr>
      <vt:lpstr>Слайд 5</vt:lpstr>
      <vt:lpstr>Творческая группа под названием «Ярмарка веселья»  активно участвует в театральных  постановках для детей</vt:lpstr>
      <vt:lpstr>Слайд 7</vt:lpstr>
      <vt:lpstr>Слайд 8</vt:lpstr>
      <vt:lpstr>Слайд 9</vt:lpstr>
      <vt:lpstr>Используем театрализацию в решении многих образовательных задачах ДОУ (в шахматном образование, в физическом воспитании, в основах безопасности и т.д.)</vt:lpstr>
      <vt:lpstr>Ежегодно проводим семейный конкурс «Алло мы ищем таланты»,  в котором обязательной номинацией является театрализованная постановка</vt:lpstr>
      <vt:lpstr>В нашем детском саду, театр является неотъемлемой частью сотрудничества с родителями и  внешними сетевыми партнёрами (библиотека, музыкальная школа, дворец культуры, школа и т.д.)                                                        </vt:lpstr>
      <vt:lpstr>С театрализованной постановкой  «Тайна лесных ягод» стали финалистами Областного фестиваля-конкурса детских тематических проектов «Питание и здоровье»</vt:lpstr>
      <vt:lpstr>Слайд 14</vt:lpstr>
      <vt:lpstr>До новых встреч!!!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106</cp:revision>
  <dcterms:created xsi:type="dcterms:W3CDTF">2014-03-11T11:40:52Z</dcterms:created>
  <dcterms:modified xsi:type="dcterms:W3CDTF">2019-11-29T13:03:49Z</dcterms:modified>
</cp:coreProperties>
</file>