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71" r:id="rId4"/>
    <p:sldId id="273" r:id="rId5"/>
    <p:sldId id="275" r:id="rId6"/>
    <p:sldId id="274" r:id="rId7"/>
    <p:sldId id="276" r:id="rId8"/>
    <p:sldId id="263" r:id="rId9"/>
    <p:sldId id="281" r:id="rId10"/>
    <p:sldId id="265" r:id="rId11"/>
    <p:sldId id="283" r:id="rId12"/>
    <p:sldId id="284" r:id="rId13"/>
    <p:sldId id="266" r:id="rId14"/>
    <p:sldId id="272" r:id="rId15"/>
    <p:sldId id="258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93D6A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99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ECD0-E85F-46ED-9664-533E66FDF053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1DACE-2572-4590-9D55-BBD9C078B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7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C546-A4E9-49E1-B5EB-DF9F3A0A893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8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C219-CEC2-4AC0-B255-925A8A9E245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6DBE-A45C-4160-A342-B5587AE12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4664"/>
            <a:ext cx="5580229" cy="108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PF Kids Pro Grade Five" pitchFamily="2" charset="0"/>
              </a:rPr>
              <a:t>Влияние </a:t>
            </a:r>
            <a:r>
              <a:rPr lang="ru-RU" sz="4200" dirty="0" err="1" smtClean="0">
                <a:solidFill>
                  <a:schemeClr val="bg1"/>
                </a:solidFill>
                <a:latin typeface="PF Kids Pro Grade Five" pitchFamily="2" charset="0"/>
              </a:rPr>
              <a:t>психоэмоционального</a:t>
            </a:r>
            <a:r>
              <a:rPr lang="ru-RU" sz="4200" dirty="0" smtClean="0">
                <a:solidFill>
                  <a:schemeClr val="bg1"/>
                </a:solidFill>
                <a:latin typeface="PF Kids Pro Grade Five" pitchFamily="2" charset="0"/>
              </a:rPr>
              <a:t> состояния ребенка на его здоровье. Опыт детского центра                  «Ступеньки»</a:t>
            </a:r>
            <a:endParaRPr lang="ru-RU" sz="4200" dirty="0">
              <a:solidFill>
                <a:schemeClr val="bg1"/>
              </a:solidFill>
              <a:latin typeface="PF Kids Pro Grade Fiv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3" name="Picture 4" descr="C:\Users\admin\Documents\фото на конкурс франшиз\373_17-10-2016_w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4509120"/>
            <a:ext cx="3240000" cy="2160000"/>
          </a:xfrm>
          <a:prstGeom prst="roundRect">
            <a:avLst/>
          </a:prstGeom>
          <a:noFill/>
        </p:spPr>
      </p:pic>
      <p:pic>
        <p:nvPicPr>
          <p:cNvPr id="14" name="Picture 2" descr="C:\Users\admin\Documents\фото на конкурс франшиз\190_17-10-2016_we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124744"/>
            <a:ext cx="3240000" cy="2160000"/>
          </a:xfrm>
          <a:prstGeom prst="roundRect">
            <a:avLst/>
          </a:prstGeom>
          <a:noFill/>
        </p:spPr>
      </p:pic>
      <p:pic>
        <p:nvPicPr>
          <p:cNvPr id="16" name="Picture 9" descr="C:\Users\admin\Documents\фото на конкурс франшиз\IMG_3975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179512" y="4581128"/>
            <a:ext cx="3384376" cy="2075731"/>
          </a:xfrm>
          <a:prstGeom prst="roundRect">
            <a:avLst/>
          </a:prstGeom>
          <a:noFill/>
        </p:spPr>
      </p:pic>
      <p:pic>
        <p:nvPicPr>
          <p:cNvPr id="18" name="Picture 2" descr="\\192.168.1.250\общая папка\Осипова\Фото А.Быданова_Ступеньки_17-10-2016-web\Капитошки\381_17-10-2016_we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3212976"/>
            <a:ext cx="2952328" cy="1810744"/>
          </a:xfrm>
          <a:prstGeom prst="roundRect">
            <a:avLst/>
          </a:prstGeom>
          <a:noFill/>
        </p:spPr>
      </p:pic>
      <p:pic>
        <p:nvPicPr>
          <p:cNvPr id="19" name="Picture 12" descr="C:\Users\admin\Documents\фото на конкурс франшиз\IMG_807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67599" y="1052736"/>
            <a:ext cx="3487889" cy="2232248"/>
          </a:xfrm>
          <a:prstGeom prst="round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5536" y="33265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Примеры упражнений ПМР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480" y="230555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Как это работает с детьми?</a:t>
            </a:r>
            <a:endParaRPr lang="ru-RU" sz="40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admin\Desktop\методист\фото\2016 год\Фото А.Быданова_Ступеньки_17-10-2016-web\Капитошки\049_17-10-2016_w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068960"/>
            <a:ext cx="4197660" cy="2798440"/>
          </a:xfrm>
          <a:prstGeom prst="star7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playcast.ru/uploads/2014/06/01/879218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" contras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3486090" cy="435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0112" y="9087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2D050"/>
                </a:solidFill>
                <a:latin typeface="Segoe Script" panose="030B0504020000000003" pitchFamily="66" charset="0"/>
              </a:rPr>
              <a:t>Ф</a:t>
            </a:r>
            <a:r>
              <a:rPr lang="ru-RU" sz="2800" b="1" dirty="0" smtClean="0">
                <a:solidFill>
                  <a:srgbClr val="92D050"/>
                </a:solidFill>
                <a:latin typeface="Segoe Script" panose="030B0504020000000003" pitchFamily="66" charset="0"/>
              </a:rPr>
              <a:t>обии</a:t>
            </a:r>
            <a:endParaRPr lang="ru-RU" sz="2800" b="1" dirty="0">
              <a:solidFill>
                <a:srgbClr val="92D050"/>
              </a:solidFill>
              <a:latin typeface="Segoe Script" panose="030B05040200000000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9168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2D050"/>
                </a:solidFill>
                <a:latin typeface="Segoe Script" panose="030B0504020000000003" pitchFamily="66" charset="0"/>
              </a:rPr>
              <a:t>С</a:t>
            </a:r>
            <a:r>
              <a:rPr lang="ru-RU" sz="2800" b="1" dirty="0" smtClean="0">
                <a:solidFill>
                  <a:srgbClr val="92D050"/>
                </a:solidFill>
                <a:latin typeface="Segoe Script" panose="030B0504020000000003" pitchFamily="66" charset="0"/>
              </a:rPr>
              <a:t>трахи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780928"/>
            <a:ext cx="252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Segoe Script" panose="030B0504020000000003" pitchFamily="66" charset="0"/>
              </a:rPr>
              <a:t>Соматические расстройства</a:t>
            </a:r>
            <a:endParaRPr lang="ru-RU" b="1" dirty="0">
              <a:solidFill>
                <a:srgbClr val="92D050"/>
              </a:solidFill>
              <a:latin typeface="Segoe Script" panose="030B0504020000000003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422108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Segoe Script" panose="030B0504020000000003" pitchFamily="66" charset="0"/>
              </a:rPr>
              <a:t>Тревожность</a:t>
            </a:r>
            <a:endParaRPr lang="ru-RU" b="1" dirty="0">
              <a:solidFill>
                <a:srgbClr val="92D050"/>
              </a:solidFill>
              <a:latin typeface="Segoe Script" panose="030B0504020000000003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5" y="548680"/>
            <a:ext cx="259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Кружки, спортивные секции</a:t>
            </a:r>
            <a:endParaRPr lang="ru-RU" b="1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7281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Огромный поток новой информации</a:t>
            </a:r>
            <a:endParaRPr lang="ru-RU" b="1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64502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Огромный поток новой информации</a:t>
            </a:r>
            <a:endParaRPr lang="ru-RU" b="1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541460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ВАЖНО</a:t>
            </a:r>
            <a:r>
              <a:rPr lang="ru-RU" sz="2400" b="1" u="sng" dirty="0" smtClean="0">
                <a:solidFill>
                  <a:srgbClr val="00B0F0"/>
                </a:solidFill>
                <a:latin typeface="Segoe Script" panose="030B0504020000000003" pitchFamily="66" charset="0"/>
              </a:rPr>
              <a:t> правильно помочь ребенку снимать мышечное напряжение!</a:t>
            </a:r>
            <a:endParaRPr lang="ru-RU" sz="2400" b="1" u="sng" dirty="0">
              <a:solidFill>
                <a:srgbClr val="00B0F0"/>
              </a:solidFill>
              <a:latin typeface="Segoe Script" panose="030B05040200000000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\Desktop\IMG_8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32656"/>
            <a:ext cx="4320480" cy="2880513"/>
          </a:xfrm>
          <a:prstGeom prst="flowChartAlternateProcess">
            <a:avLst/>
          </a:prstGeom>
          <a:noFill/>
        </p:spPr>
      </p:pic>
      <p:pic>
        <p:nvPicPr>
          <p:cNvPr id="5" name="Picture 3" descr="C:\Users\admin\Desktop\IMG_33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501008"/>
            <a:ext cx="4428492" cy="2952328"/>
          </a:xfrm>
          <a:prstGeom prst="flowChartAlternateProcess">
            <a:avLst/>
          </a:prstGeom>
          <a:noFill/>
        </p:spPr>
      </p:pic>
      <p:pic>
        <p:nvPicPr>
          <p:cNvPr id="2052" name="Picture 4" descr="C:\Users\admin\Desktop\IMG_33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2060848"/>
            <a:ext cx="4212468" cy="3744416"/>
          </a:xfrm>
          <a:prstGeom prst="flowChartAlternateProcess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9087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Упражнения ПМР на занятиях и в режимные моменты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\Documents\фото на конкурс франшиз\453_17-10-2016_w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32656"/>
            <a:ext cx="4927476" cy="3284984"/>
          </a:xfrm>
          <a:prstGeom prst="flowChartAlternateProcess">
            <a:avLst/>
          </a:prstGeom>
          <a:noFill/>
        </p:spPr>
      </p:pic>
      <p:pic>
        <p:nvPicPr>
          <p:cNvPr id="11" name="Picture 3" descr="C:\Users\admin\Documents\фото на конкурс франшиз\443_17-10-2016_we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717032"/>
            <a:ext cx="4212468" cy="2808312"/>
          </a:xfrm>
          <a:prstGeom prst="flowChartAlternateProcess">
            <a:avLst/>
          </a:prstGeom>
          <a:noFill/>
        </p:spPr>
      </p:pic>
      <p:pic>
        <p:nvPicPr>
          <p:cNvPr id="1026" name="Picture 2" descr="C:\Users\admin\Desktop\методист\фото\2016 год\Фото А.Быданова_Ступеньки_17-10-2016-web\Соляная пещера\195_17-10-2016_we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645024"/>
            <a:ext cx="4320480" cy="2880320"/>
          </a:xfrm>
          <a:prstGeom prst="flowChartAlternateProcess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8104" y="90872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Курс </a:t>
            </a:r>
            <a:r>
              <a:rPr lang="ru-RU" sz="2400" dirty="0" err="1" smtClean="0">
                <a:solidFill>
                  <a:schemeClr val="bg1"/>
                </a:solidFill>
              </a:rPr>
              <a:t>галоператии</a:t>
            </a:r>
            <a:r>
              <a:rPr lang="ru-RU" sz="2400" dirty="0" smtClean="0">
                <a:solidFill>
                  <a:schemeClr val="bg1"/>
                </a:solidFill>
              </a:rPr>
              <a:t> состоит из 10 посещений,  длительностью 40 минут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7624" y="3068960"/>
            <a:ext cx="36004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Методика прогрессивной мышечной релаксации</a:t>
            </a:r>
            <a:endParaRPr lang="ru-RU" b="1" u="sng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31840" y="1196752"/>
            <a:ext cx="36004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Развитие эмоционального интеллекта</a:t>
            </a:r>
            <a:endParaRPr lang="ru-RU" b="1" u="sng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60032" y="3140968"/>
            <a:ext cx="36004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Курс </a:t>
            </a:r>
            <a:r>
              <a:rPr lang="ru-RU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галотерапии</a:t>
            </a:r>
            <a:endParaRPr lang="ru-RU" b="1" u="sng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\Desktop\методист\фото\2016 год\Фото А.Быданова_Ступеньки_17-10-2016-web\вокал\535_17-10-2016_w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1472" y="1544283"/>
            <a:ext cx="4320000" cy="288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91172" y="74264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653136"/>
            <a:ext cx="442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www.stupenki.com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0452" y="530120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г. Тюмень, ул. Е.Богдановича,16,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ул. Депутатская,121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Тел. +7(3452) 500-908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866043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92494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aramond" pitchFamily="18" charset="0"/>
              </a:rPr>
              <a:t>Рассмотрим подробнее</a:t>
            </a:r>
            <a:endParaRPr lang="ru-RU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4" name="Picture 2" descr="C:\Users\admin\Documents\фото на конкурс франшиз\IMG_385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220072" y="1700808"/>
            <a:ext cx="2400000" cy="360000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lyceum130.ru/sites/default/files/dsfg5y456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12776"/>
            <a:ext cx="6624736" cy="49347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Garamond" pitchFamily="18" charset="0"/>
              </a:rPr>
              <a:t>Развитие эмоционального интеллекта (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EQ</a:t>
            </a:r>
            <a:r>
              <a:rPr lang="ru-RU" sz="3200" dirty="0" smtClean="0">
                <a:solidFill>
                  <a:schemeClr val="bg1"/>
                </a:solidFill>
                <a:latin typeface="Garamond" pitchFamily="18" charset="0"/>
              </a:rPr>
              <a:t>)</a:t>
            </a:r>
            <a:endParaRPr lang="ru-RU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60648"/>
            <a:ext cx="2352876" cy="4553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C:\Users\admin\Downloads\MyCollage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336704" cy="6336704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126876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aramond" pitchFamily="18" charset="0"/>
              </a:rPr>
              <a:t>Занятия по развитию 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EQ</a:t>
            </a:r>
            <a:endParaRPr lang="ru-RU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8678" name="Picture 6" descr="C:\Users\admin\Desktop\методист\коллажи\коллаж лагерь монси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340768"/>
            <a:ext cx="8709218" cy="53285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91680" y="76470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Занятия по развитию 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EQ</a:t>
            </a:r>
            <a:endParaRPr lang="ru-RU" sz="28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0648"/>
            <a:ext cx="2604107" cy="50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C:\Users\admin\Desktop\методист\коллажи\коллаж день город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340768"/>
            <a:ext cx="8424936" cy="53395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47667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Праздники с элементами  методики развития 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EQ</a:t>
            </a:r>
            <a:endParaRPr lang="ru-RU" sz="28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60648"/>
            <a:ext cx="2376264" cy="4599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Тюмень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620688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Методика прогрессивной мышечной релаксации         Э. Джекобсона</a:t>
            </a:r>
            <a:endParaRPr lang="ru-RU" sz="2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62068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6" name="Picture 4" descr="http://www.themusclecoaches.com/wp-content/uploads/2015/04/Muscle-Action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43512" cy="4602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467680"/>
            <a:ext cx="3180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НАПРЯЖЕНИЕ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вдох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5-10 сек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2985" y="417699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РАССЛАБЛЕНИЕ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выдох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15-20 сек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sportmassag.ru/assets/images/mum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43" y="332656"/>
            <a:ext cx="3680634" cy="6262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4376468" y="368464"/>
            <a:ext cx="494807" cy="695461"/>
          </a:xfrm>
          <a:custGeom>
            <a:avLst/>
            <a:gdLst>
              <a:gd name="connsiteX0" fmla="*/ 34506 w 494807"/>
              <a:gd name="connsiteY0" fmla="*/ 91611 h 695461"/>
              <a:gd name="connsiteX1" fmla="*/ 178279 w 494807"/>
              <a:gd name="connsiteY1" fmla="*/ 5347 h 695461"/>
              <a:gd name="connsiteX2" fmla="*/ 178279 w 494807"/>
              <a:gd name="connsiteY2" fmla="*/ 5347 h 695461"/>
              <a:gd name="connsiteX3" fmla="*/ 258792 w 494807"/>
              <a:gd name="connsiteY3" fmla="*/ 103113 h 695461"/>
              <a:gd name="connsiteX4" fmla="*/ 264543 w 494807"/>
              <a:gd name="connsiteY4" fmla="*/ 177876 h 695461"/>
              <a:gd name="connsiteX5" fmla="*/ 270294 w 494807"/>
              <a:gd name="connsiteY5" fmla="*/ 11098 h 695461"/>
              <a:gd name="connsiteX6" fmla="*/ 373811 w 494807"/>
              <a:gd name="connsiteY6" fmla="*/ 28351 h 695461"/>
              <a:gd name="connsiteX7" fmla="*/ 460075 w 494807"/>
              <a:gd name="connsiteY7" fmla="*/ 131868 h 695461"/>
              <a:gd name="connsiteX8" fmla="*/ 408317 w 494807"/>
              <a:gd name="connsiteY8" fmla="*/ 206630 h 695461"/>
              <a:gd name="connsiteX9" fmla="*/ 437072 w 494807"/>
              <a:gd name="connsiteY9" fmla="*/ 281393 h 695461"/>
              <a:gd name="connsiteX10" fmla="*/ 437072 w 494807"/>
              <a:gd name="connsiteY10" fmla="*/ 338902 h 695461"/>
              <a:gd name="connsiteX11" fmla="*/ 437072 w 494807"/>
              <a:gd name="connsiteY11" fmla="*/ 402162 h 695461"/>
              <a:gd name="connsiteX12" fmla="*/ 442823 w 494807"/>
              <a:gd name="connsiteY12" fmla="*/ 453921 h 695461"/>
              <a:gd name="connsiteX13" fmla="*/ 494581 w 494807"/>
              <a:gd name="connsiteY13" fmla="*/ 465423 h 695461"/>
              <a:gd name="connsiteX14" fmla="*/ 419819 w 494807"/>
              <a:gd name="connsiteY14" fmla="*/ 637951 h 695461"/>
              <a:gd name="connsiteX15" fmla="*/ 276045 w 494807"/>
              <a:gd name="connsiteY15" fmla="*/ 695461 h 695461"/>
              <a:gd name="connsiteX16" fmla="*/ 149524 w 494807"/>
              <a:gd name="connsiteY16" fmla="*/ 683959 h 695461"/>
              <a:gd name="connsiteX17" fmla="*/ 69011 w 494807"/>
              <a:gd name="connsiteY17" fmla="*/ 603445 h 695461"/>
              <a:gd name="connsiteX18" fmla="*/ 28755 w 494807"/>
              <a:gd name="connsiteY18" fmla="*/ 534434 h 695461"/>
              <a:gd name="connsiteX19" fmla="*/ 5751 w 494807"/>
              <a:gd name="connsiteY19" fmla="*/ 413664 h 695461"/>
              <a:gd name="connsiteX20" fmla="*/ 0 w 494807"/>
              <a:gd name="connsiteY20" fmla="*/ 310147 h 695461"/>
              <a:gd name="connsiteX21" fmla="*/ 11502 w 494807"/>
              <a:gd name="connsiteY21" fmla="*/ 195128 h 695461"/>
              <a:gd name="connsiteX22" fmla="*/ 34506 w 494807"/>
              <a:gd name="connsiteY22" fmla="*/ 143370 h 695461"/>
              <a:gd name="connsiteX23" fmla="*/ 63260 w 494807"/>
              <a:gd name="connsiteY23" fmla="*/ 218132 h 695461"/>
              <a:gd name="connsiteX24" fmla="*/ 74762 w 494807"/>
              <a:gd name="connsiteY24" fmla="*/ 172125 h 695461"/>
              <a:gd name="connsiteX25" fmla="*/ 34506 w 494807"/>
              <a:gd name="connsiteY25" fmla="*/ 91611 h 69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4807" h="695461">
                <a:moveTo>
                  <a:pt x="34506" y="91611"/>
                </a:moveTo>
                <a:lnTo>
                  <a:pt x="178279" y="5347"/>
                </a:lnTo>
                <a:lnTo>
                  <a:pt x="178279" y="5347"/>
                </a:lnTo>
                <a:cubicBezTo>
                  <a:pt x="191698" y="21641"/>
                  <a:pt x="244415" y="74358"/>
                  <a:pt x="258792" y="103113"/>
                </a:cubicBezTo>
                <a:cubicBezTo>
                  <a:pt x="273169" y="131868"/>
                  <a:pt x="262626" y="193212"/>
                  <a:pt x="264543" y="177876"/>
                </a:cubicBezTo>
                <a:cubicBezTo>
                  <a:pt x="266460" y="162540"/>
                  <a:pt x="252083" y="36019"/>
                  <a:pt x="270294" y="11098"/>
                </a:cubicBezTo>
                <a:cubicBezTo>
                  <a:pt x="288505" y="-13823"/>
                  <a:pt x="342181" y="8223"/>
                  <a:pt x="373811" y="28351"/>
                </a:cubicBezTo>
                <a:cubicBezTo>
                  <a:pt x="405441" y="48479"/>
                  <a:pt x="454324" y="102155"/>
                  <a:pt x="460075" y="131868"/>
                </a:cubicBezTo>
                <a:cubicBezTo>
                  <a:pt x="465826" y="161581"/>
                  <a:pt x="412151" y="181709"/>
                  <a:pt x="408317" y="206630"/>
                </a:cubicBezTo>
                <a:cubicBezTo>
                  <a:pt x="404483" y="231551"/>
                  <a:pt x="432280" y="259348"/>
                  <a:pt x="437072" y="281393"/>
                </a:cubicBezTo>
                <a:cubicBezTo>
                  <a:pt x="441864" y="303438"/>
                  <a:pt x="437072" y="338902"/>
                  <a:pt x="437072" y="338902"/>
                </a:cubicBezTo>
                <a:cubicBezTo>
                  <a:pt x="437072" y="359030"/>
                  <a:pt x="436114" y="382992"/>
                  <a:pt x="437072" y="402162"/>
                </a:cubicBezTo>
                <a:cubicBezTo>
                  <a:pt x="438031" y="421332"/>
                  <a:pt x="433238" y="443378"/>
                  <a:pt x="442823" y="453921"/>
                </a:cubicBezTo>
                <a:cubicBezTo>
                  <a:pt x="452408" y="464464"/>
                  <a:pt x="498415" y="434751"/>
                  <a:pt x="494581" y="465423"/>
                </a:cubicBezTo>
                <a:cubicBezTo>
                  <a:pt x="490747" y="496095"/>
                  <a:pt x="456242" y="599611"/>
                  <a:pt x="419819" y="637951"/>
                </a:cubicBezTo>
                <a:cubicBezTo>
                  <a:pt x="383396" y="676291"/>
                  <a:pt x="321094" y="687793"/>
                  <a:pt x="276045" y="695461"/>
                </a:cubicBezTo>
                <a:cubicBezTo>
                  <a:pt x="230996" y="703129"/>
                  <a:pt x="184030" y="699295"/>
                  <a:pt x="149524" y="683959"/>
                </a:cubicBezTo>
                <a:cubicBezTo>
                  <a:pt x="115018" y="668623"/>
                  <a:pt x="89139" y="628366"/>
                  <a:pt x="69011" y="603445"/>
                </a:cubicBezTo>
                <a:cubicBezTo>
                  <a:pt x="48883" y="578524"/>
                  <a:pt x="39298" y="566064"/>
                  <a:pt x="28755" y="534434"/>
                </a:cubicBezTo>
                <a:cubicBezTo>
                  <a:pt x="18212" y="502804"/>
                  <a:pt x="10543" y="451045"/>
                  <a:pt x="5751" y="413664"/>
                </a:cubicBezTo>
                <a:cubicBezTo>
                  <a:pt x="959" y="376283"/>
                  <a:pt x="-958" y="346570"/>
                  <a:pt x="0" y="310147"/>
                </a:cubicBezTo>
                <a:cubicBezTo>
                  <a:pt x="958" y="273724"/>
                  <a:pt x="5751" y="222924"/>
                  <a:pt x="11502" y="195128"/>
                </a:cubicBezTo>
                <a:cubicBezTo>
                  <a:pt x="17253" y="167332"/>
                  <a:pt x="25880" y="139536"/>
                  <a:pt x="34506" y="143370"/>
                </a:cubicBezTo>
                <a:cubicBezTo>
                  <a:pt x="43132" y="147204"/>
                  <a:pt x="56551" y="213340"/>
                  <a:pt x="63260" y="218132"/>
                </a:cubicBezTo>
                <a:cubicBezTo>
                  <a:pt x="69969" y="222924"/>
                  <a:pt x="77637" y="193212"/>
                  <a:pt x="74762" y="172125"/>
                </a:cubicBezTo>
                <a:cubicBezTo>
                  <a:pt x="71887" y="151038"/>
                  <a:pt x="58947" y="121324"/>
                  <a:pt x="34506" y="91611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18145" y="1023625"/>
            <a:ext cx="125100" cy="357808"/>
          </a:xfrm>
          <a:custGeom>
            <a:avLst/>
            <a:gdLst>
              <a:gd name="connsiteX0" fmla="*/ 10081 w 125100"/>
              <a:gd name="connsiteY0" fmla="*/ 43 h 357808"/>
              <a:gd name="connsiteX1" fmla="*/ 4330 w 125100"/>
              <a:gd name="connsiteY1" fmla="*/ 86307 h 357808"/>
              <a:gd name="connsiteX2" fmla="*/ 27334 w 125100"/>
              <a:gd name="connsiteY2" fmla="*/ 161069 h 357808"/>
              <a:gd name="connsiteX3" fmla="*/ 79093 w 125100"/>
              <a:gd name="connsiteY3" fmla="*/ 293341 h 357808"/>
              <a:gd name="connsiteX4" fmla="*/ 102097 w 125100"/>
              <a:gd name="connsiteY4" fmla="*/ 356601 h 357808"/>
              <a:gd name="connsiteX5" fmla="*/ 125100 w 125100"/>
              <a:gd name="connsiteY5" fmla="*/ 241583 h 357808"/>
              <a:gd name="connsiteX6" fmla="*/ 102097 w 125100"/>
              <a:gd name="connsiteY6" fmla="*/ 97809 h 357808"/>
              <a:gd name="connsiteX7" fmla="*/ 10081 w 125100"/>
              <a:gd name="connsiteY7" fmla="*/ 43 h 35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00" h="357808">
                <a:moveTo>
                  <a:pt x="10081" y="43"/>
                </a:moveTo>
                <a:cubicBezTo>
                  <a:pt x="-6214" y="-1874"/>
                  <a:pt x="1455" y="59469"/>
                  <a:pt x="4330" y="86307"/>
                </a:cubicBezTo>
                <a:cubicBezTo>
                  <a:pt x="7205" y="113145"/>
                  <a:pt x="14874" y="126564"/>
                  <a:pt x="27334" y="161069"/>
                </a:cubicBezTo>
                <a:cubicBezTo>
                  <a:pt x="39794" y="195574"/>
                  <a:pt x="66633" y="260752"/>
                  <a:pt x="79093" y="293341"/>
                </a:cubicBezTo>
                <a:cubicBezTo>
                  <a:pt x="91553" y="325930"/>
                  <a:pt x="94429" y="365227"/>
                  <a:pt x="102097" y="356601"/>
                </a:cubicBezTo>
                <a:cubicBezTo>
                  <a:pt x="109765" y="347975"/>
                  <a:pt x="125100" y="284715"/>
                  <a:pt x="125100" y="241583"/>
                </a:cubicBezTo>
                <a:cubicBezTo>
                  <a:pt x="125100" y="198451"/>
                  <a:pt x="119350" y="134232"/>
                  <a:pt x="102097" y="97809"/>
                </a:cubicBezTo>
                <a:cubicBezTo>
                  <a:pt x="84844" y="61386"/>
                  <a:pt x="26376" y="1960"/>
                  <a:pt x="10081" y="4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687872" y="1020816"/>
            <a:ext cx="109498" cy="330927"/>
          </a:xfrm>
          <a:custGeom>
            <a:avLst/>
            <a:gdLst>
              <a:gd name="connsiteX0" fmla="*/ 10649 w 109498"/>
              <a:gd name="connsiteY0" fmla="*/ 330656 h 330927"/>
              <a:gd name="connsiteX1" fmla="*/ 50905 w 109498"/>
              <a:gd name="connsiteY1" fmla="*/ 209886 h 330927"/>
              <a:gd name="connsiteX2" fmla="*/ 102664 w 109498"/>
              <a:gd name="connsiteY2" fmla="*/ 94867 h 330927"/>
              <a:gd name="connsiteX3" fmla="*/ 102664 w 109498"/>
              <a:gd name="connsiteY3" fmla="*/ 2852 h 330927"/>
              <a:gd name="connsiteX4" fmla="*/ 45154 w 109498"/>
              <a:gd name="connsiteY4" fmla="*/ 37358 h 330927"/>
              <a:gd name="connsiteX5" fmla="*/ 4898 w 109498"/>
              <a:gd name="connsiteY5" fmla="*/ 175380 h 330927"/>
              <a:gd name="connsiteX6" fmla="*/ 10649 w 109498"/>
              <a:gd name="connsiteY6" fmla="*/ 330656 h 33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98" h="330927">
                <a:moveTo>
                  <a:pt x="10649" y="330656"/>
                </a:moveTo>
                <a:cubicBezTo>
                  <a:pt x="18317" y="336407"/>
                  <a:pt x="35569" y="249184"/>
                  <a:pt x="50905" y="209886"/>
                </a:cubicBezTo>
                <a:cubicBezTo>
                  <a:pt x="66241" y="170588"/>
                  <a:pt x="94037" y="129373"/>
                  <a:pt x="102664" y="94867"/>
                </a:cubicBezTo>
                <a:cubicBezTo>
                  <a:pt x="111291" y="60361"/>
                  <a:pt x="112249" y="12437"/>
                  <a:pt x="102664" y="2852"/>
                </a:cubicBezTo>
                <a:cubicBezTo>
                  <a:pt x="93079" y="-6733"/>
                  <a:pt x="61448" y="8603"/>
                  <a:pt x="45154" y="37358"/>
                </a:cubicBezTo>
                <a:cubicBezTo>
                  <a:pt x="28860" y="66113"/>
                  <a:pt x="15441" y="132248"/>
                  <a:pt x="4898" y="175380"/>
                </a:cubicBezTo>
                <a:cubicBezTo>
                  <a:pt x="-5645" y="218512"/>
                  <a:pt x="2981" y="324905"/>
                  <a:pt x="10649" y="33065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557840" y="1088909"/>
            <a:ext cx="115650" cy="310724"/>
          </a:xfrm>
          <a:custGeom>
            <a:avLst/>
            <a:gdLst>
              <a:gd name="connsiteX0" fmla="*/ 14160 w 115650"/>
              <a:gd name="connsiteY0" fmla="*/ 38276 h 310724"/>
              <a:gd name="connsiteX1" fmla="*/ 8409 w 115650"/>
              <a:gd name="connsiteY1" fmla="*/ 262563 h 310724"/>
              <a:gd name="connsiteX2" fmla="*/ 88922 w 115650"/>
              <a:gd name="connsiteY2" fmla="*/ 291317 h 310724"/>
              <a:gd name="connsiteX3" fmla="*/ 111926 w 115650"/>
              <a:gd name="connsiteY3" fmla="*/ 26774 h 310724"/>
              <a:gd name="connsiteX4" fmla="*/ 14160 w 115650"/>
              <a:gd name="connsiteY4" fmla="*/ 38276 h 31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50" h="310724">
                <a:moveTo>
                  <a:pt x="14160" y="38276"/>
                </a:moveTo>
                <a:cubicBezTo>
                  <a:pt x="-3093" y="77574"/>
                  <a:pt x="-4051" y="220390"/>
                  <a:pt x="8409" y="262563"/>
                </a:cubicBezTo>
                <a:cubicBezTo>
                  <a:pt x="20869" y="304736"/>
                  <a:pt x="71669" y="330615"/>
                  <a:pt x="88922" y="291317"/>
                </a:cubicBezTo>
                <a:cubicBezTo>
                  <a:pt x="106175" y="252019"/>
                  <a:pt x="123428" y="71823"/>
                  <a:pt x="111926" y="26774"/>
                </a:cubicBezTo>
                <a:cubicBezTo>
                  <a:pt x="100424" y="-18275"/>
                  <a:pt x="31413" y="-1022"/>
                  <a:pt x="14160" y="3827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49404" y="1131810"/>
            <a:ext cx="272734" cy="232269"/>
          </a:xfrm>
          <a:custGeom>
            <a:avLst/>
            <a:gdLst>
              <a:gd name="connsiteX0" fmla="*/ 155819 w 272734"/>
              <a:gd name="connsiteY0" fmla="*/ 1126 h 232269"/>
              <a:gd name="connsiteX1" fmla="*/ 543 w 272734"/>
              <a:gd name="connsiteY1" fmla="*/ 133398 h 232269"/>
              <a:gd name="connsiteX2" fmla="*/ 213328 w 272734"/>
              <a:gd name="connsiteY2" fmla="*/ 213911 h 232269"/>
              <a:gd name="connsiteX3" fmla="*/ 270838 w 272734"/>
              <a:gd name="connsiteY3" fmla="*/ 213911 h 232269"/>
              <a:gd name="connsiteX4" fmla="*/ 155819 w 272734"/>
              <a:gd name="connsiteY4" fmla="*/ 1126 h 2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34" h="232269">
                <a:moveTo>
                  <a:pt x="155819" y="1126"/>
                </a:moveTo>
                <a:cubicBezTo>
                  <a:pt x="110770" y="-12293"/>
                  <a:pt x="-9042" y="97934"/>
                  <a:pt x="543" y="133398"/>
                </a:cubicBezTo>
                <a:cubicBezTo>
                  <a:pt x="10128" y="168862"/>
                  <a:pt x="168279" y="200492"/>
                  <a:pt x="213328" y="213911"/>
                </a:cubicBezTo>
                <a:cubicBezTo>
                  <a:pt x="258377" y="227330"/>
                  <a:pt x="279464" y="247458"/>
                  <a:pt x="270838" y="213911"/>
                </a:cubicBezTo>
                <a:cubicBezTo>
                  <a:pt x="262212" y="180364"/>
                  <a:pt x="200868" y="14545"/>
                  <a:pt x="155819" y="11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719962" y="1067647"/>
            <a:ext cx="389807" cy="311752"/>
          </a:xfrm>
          <a:custGeom>
            <a:avLst/>
            <a:gdLst>
              <a:gd name="connsiteX0" fmla="*/ 99329 w 389807"/>
              <a:gd name="connsiteY0" fmla="*/ 2028 h 311752"/>
              <a:gd name="connsiteX1" fmla="*/ 174091 w 389807"/>
              <a:gd name="connsiteY1" fmla="*/ 163055 h 311752"/>
              <a:gd name="connsiteX2" fmla="*/ 323615 w 389807"/>
              <a:gd name="connsiteY2" fmla="*/ 197561 h 311752"/>
              <a:gd name="connsiteX3" fmla="*/ 375374 w 389807"/>
              <a:gd name="connsiteY3" fmla="*/ 249319 h 311752"/>
              <a:gd name="connsiteX4" fmla="*/ 70574 w 389807"/>
              <a:gd name="connsiteY4" fmla="*/ 295327 h 311752"/>
              <a:gd name="connsiteX5" fmla="*/ 1563 w 389807"/>
              <a:gd name="connsiteY5" fmla="*/ 289576 h 311752"/>
              <a:gd name="connsiteX6" fmla="*/ 99329 w 389807"/>
              <a:gd name="connsiteY6" fmla="*/ 2028 h 31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07" h="311752">
                <a:moveTo>
                  <a:pt x="99329" y="2028"/>
                </a:moveTo>
                <a:cubicBezTo>
                  <a:pt x="128084" y="-19059"/>
                  <a:pt x="136710" y="130466"/>
                  <a:pt x="174091" y="163055"/>
                </a:cubicBezTo>
                <a:cubicBezTo>
                  <a:pt x="211472" y="195644"/>
                  <a:pt x="290068" y="183184"/>
                  <a:pt x="323615" y="197561"/>
                </a:cubicBezTo>
                <a:cubicBezTo>
                  <a:pt x="357162" y="211938"/>
                  <a:pt x="417548" y="233025"/>
                  <a:pt x="375374" y="249319"/>
                </a:cubicBezTo>
                <a:cubicBezTo>
                  <a:pt x="333200" y="265613"/>
                  <a:pt x="132876" y="288618"/>
                  <a:pt x="70574" y="295327"/>
                </a:cubicBezTo>
                <a:cubicBezTo>
                  <a:pt x="8272" y="302036"/>
                  <a:pt x="-5146" y="331750"/>
                  <a:pt x="1563" y="289576"/>
                </a:cubicBezTo>
                <a:cubicBezTo>
                  <a:pt x="8272" y="247402"/>
                  <a:pt x="70574" y="23115"/>
                  <a:pt x="99329" y="202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817472" y="1233842"/>
            <a:ext cx="1485231" cy="1963991"/>
          </a:xfrm>
          <a:custGeom>
            <a:avLst/>
            <a:gdLst>
              <a:gd name="connsiteX0" fmla="*/ 1357713 w 1485231"/>
              <a:gd name="connsiteY0" fmla="*/ 2611 h 1963991"/>
              <a:gd name="connsiteX1" fmla="*/ 1173683 w 1485231"/>
              <a:gd name="connsiteY1" fmla="*/ 42867 h 1963991"/>
              <a:gd name="connsiteX2" fmla="*/ 943645 w 1485231"/>
              <a:gd name="connsiteY2" fmla="*/ 261403 h 1963991"/>
              <a:gd name="connsiteX3" fmla="*/ 943645 w 1485231"/>
              <a:gd name="connsiteY3" fmla="*/ 497192 h 1963991"/>
              <a:gd name="connsiteX4" fmla="*/ 771117 w 1485231"/>
              <a:gd name="connsiteY4" fmla="*/ 888256 h 1963991"/>
              <a:gd name="connsiteX5" fmla="*/ 771117 w 1485231"/>
              <a:gd name="connsiteY5" fmla="*/ 1003275 h 1963991"/>
              <a:gd name="connsiteX6" fmla="*/ 362800 w 1485231"/>
              <a:gd name="connsiteY6" fmla="*/ 1670384 h 1963991"/>
              <a:gd name="connsiteX7" fmla="*/ 155766 w 1485231"/>
              <a:gd name="connsiteY7" fmla="*/ 1750898 h 1963991"/>
              <a:gd name="connsiteX8" fmla="*/ 490 w 1485231"/>
              <a:gd name="connsiteY8" fmla="*/ 1825660 h 1963991"/>
              <a:gd name="connsiteX9" fmla="*/ 109758 w 1485231"/>
              <a:gd name="connsiteY9" fmla="*/ 1865916 h 1963991"/>
              <a:gd name="connsiteX10" fmla="*/ 196022 w 1485231"/>
              <a:gd name="connsiteY10" fmla="*/ 1837162 h 1963991"/>
              <a:gd name="connsiteX11" fmla="*/ 207524 w 1485231"/>
              <a:gd name="connsiteY11" fmla="*/ 1894671 h 1963991"/>
              <a:gd name="connsiteX12" fmla="*/ 328294 w 1485231"/>
              <a:gd name="connsiteY12" fmla="*/ 1963683 h 1963991"/>
              <a:gd name="connsiteX13" fmla="*/ 449064 w 1485231"/>
              <a:gd name="connsiteY13" fmla="*/ 1911924 h 1963991"/>
              <a:gd name="connsiteX14" fmla="*/ 552581 w 1485231"/>
              <a:gd name="connsiteY14" fmla="*/ 1739396 h 1963991"/>
              <a:gd name="connsiteX15" fmla="*/ 748113 w 1485231"/>
              <a:gd name="connsiteY15" fmla="*/ 1509358 h 1963991"/>
              <a:gd name="connsiteX16" fmla="*/ 983902 w 1485231"/>
              <a:gd name="connsiteY16" fmla="*/ 1239064 h 1963991"/>
              <a:gd name="connsiteX17" fmla="*/ 1133426 w 1485231"/>
              <a:gd name="connsiteY17" fmla="*/ 894007 h 1963991"/>
              <a:gd name="connsiteX18" fmla="*/ 1190936 w 1485231"/>
              <a:gd name="connsiteY18" fmla="*/ 796241 h 1963991"/>
              <a:gd name="connsiteX19" fmla="*/ 1196686 w 1485231"/>
              <a:gd name="connsiteY19" fmla="*/ 508694 h 1963991"/>
              <a:gd name="connsiteX20" fmla="*/ 1173683 w 1485231"/>
              <a:gd name="connsiteY20" fmla="*/ 261403 h 1963991"/>
              <a:gd name="connsiteX21" fmla="*/ 1380717 w 1485231"/>
              <a:gd name="connsiteY21" fmla="*/ 65871 h 1963991"/>
              <a:gd name="connsiteX22" fmla="*/ 1484234 w 1485231"/>
              <a:gd name="connsiteY22" fmla="*/ 83124 h 1963991"/>
              <a:gd name="connsiteX23" fmla="*/ 1357713 w 1485231"/>
              <a:gd name="connsiteY23" fmla="*/ 2611 h 19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5231" h="1963991">
                <a:moveTo>
                  <a:pt x="1357713" y="2611"/>
                </a:moveTo>
                <a:cubicBezTo>
                  <a:pt x="1305955" y="-4098"/>
                  <a:pt x="1242694" y="-265"/>
                  <a:pt x="1173683" y="42867"/>
                </a:cubicBezTo>
                <a:cubicBezTo>
                  <a:pt x="1104672" y="85999"/>
                  <a:pt x="981985" y="185682"/>
                  <a:pt x="943645" y="261403"/>
                </a:cubicBezTo>
                <a:cubicBezTo>
                  <a:pt x="905305" y="337124"/>
                  <a:pt x="972400" y="392717"/>
                  <a:pt x="943645" y="497192"/>
                </a:cubicBezTo>
                <a:cubicBezTo>
                  <a:pt x="914890" y="601668"/>
                  <a:pt x="799872" y="803909"/>
                  <a:pt x="771117" y="888256"/>
                </a:cubicBezTo>
                <a:cubicBezTo>
                  <a:pt x="742362" y="972603"/>
                  <a:pt x="839170" y="872921"/>
                  <a:pt x="771117" y="1003275"/>
                </a:cubicBezTo>
                <a:cubicBezTo>
                  <a:pt x="703064" y="1133629"/>
                  <a:pt x="465358" y="1545780"/>
                  <a:pt x="362800" y="1670384"/>
                </a:cubicBezTo>
                <a:cubicBezTo>
                  <a:pt x="260242" y="1794988"/>
                  <a:pt x="216151" y="1725019"/>
                  <a:pt x="155766" y="1750898"/>
                </a:cubicBezTo>
                <a:cubicBezTo>
                  <a:pt x="95381" y="1776777"/>
                  <a:pt x="8158" y="1806490"/>
                  <a:pt x="490" y="1825660"/>
                </a:cubicBezTo>
                <a:cubicBezTo>
                  <a:pt x="-7178" y="1844830"/>
                  <a:pt x="77169" y="1863999"/>
                  <a:pt x="109758" y="1865916"/>
                </a:cubicBezTo>
                <a:cubicBezTo>
                  <a:pt x="142347" y="1867833"/>
                  <a:pt x="179728" y="1832370"/>
                  <a:pt x="196022" y="1837162"/>
                </a:cubicBezTo>
                <a:cubicBezTo>
                  <a:pt x="212316" y="1841954"/>
                  <a:pt x="185479" y="1873584"/>
                  <a:pt x="207524" y="1894671"/>
                </a:cubicBezTo>
                <a:cubicBezTo>
                  <a:pt x="229569" y="1915758"/>
                  <a:pt x="288037" y="1960808"/>
                  <a:pt x="328294" y="1963683"/>
                </a:cubicBezTo>
                <a:cubicBezTo>
                  <a:pt x="368551" y="1966559"/>
                  <a:pt x="411683" y="1949305"/>
                  <a:pt x="449064" y="1911924"/>
                </a:cubicBezTo>
                <a:cubicBezTo>
                  <a:pt x="486445" y="1874543"/>
                  <a:pt x="502740" y="1806490"/>
                  <a:pt x="552581" y="1739396"/>
                </a:cubicBezTo>
                <a:cubicBezTo>
                  <a:pt x="602422" y="1672302"/>
                  <a:pt x="676226" y="1592747"/>
                  <a:pt x="748113" y="1509358"/>
                </a:cubicBezTo>
                <a:cubicBezTo>
                  <a:pt x="820000" y="1425969"/>
                  <a:pt x="919683" y="1341622"/>
                  <a:pt x="983902" y="1239064"/>
                </a:cubicBezTo>
                <a:cubicBezTo>
                  <a:pt x="1048121" y="1136506"/>
                  <a:pt x="1098920" y="967811"/>
                  <a:pt x="1133426" y="894007"/>
                </a:cubicBezTo>
                <a:cubicBezTo>
                  <a:pt x="1167932" y="820203"/>
                  <a:pt x="1180393" y="860460"/>
                  <a:pt x="1190936" y="796241"/>
                </a:cubicBezTo>
                <a:cubicBezTo>
                  <a:pt x="1201479" y="732022"/>
                  <a:pt x="1199561" y="597834"/>
                  <a:pt x="1196686" y="508694"/>
                </a:cubicBezTo>
                <a:cubicBezTo>
                  <a:pt x="1193810" y="419554"/>
                  <a:pt x="1143011" y="335207"/>
                  <a:pt x="1173683" y="261403"/>
                </a:cubicBezTo>
                <a:cubicBezTo>
                  <a:pt x="1204355" y="187599"/>
                  <a:pt x="1328959" y="95584"/>
                  <a:pt x="1380717" y="65871"/>
                </a:cubicBezTo>
                <a:cubicBezTo>
                  <a:pt x="1432475" y="36158"/>
                  <a:pt x="1493819" y="93667"/>
                  <a:pt x="1484234" y="83124"/>
                </a:cubicBezTo>
                <a:cubicBezTo>
                  <a:pt x="1474649" y="72581"/>
                  <a:pt x="1409471" y="9320"/>
                  <a:pt x="1357713" y="261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115873" y="1252510"/>
            <a:ext cx="1186850" cy="1929821"/>
          </a:xfrm>
          <a:custGeom>
            <a:avLst/>
            <a:gdLst>
              <a:gd name="connsiteX0" fmla="*/ 8218 w 1186850"/>
              <a:gd name="connsiteY0" fmla="*/ 1196 h 1929821"/>
              <a:gd name="connsiteX1" fmla="*/ 249757 w 1186850"/>
              <a:gd name="connsiteY1" fmla="*/ 75958 h 1929821"/>
              <a:gd name="connsiteX2" fmla="*/ 405033 w 1186850"/>
              <a:gd name="connsiteY2" fmla="*/ 403762 h 1929821"/>
              <a:gd name="connsiteX3" fmla="*/ 393531 w 1186850"/>
              <a:gd name="connsiteY3" fmla="*/ 490026 h 1929821"/>
              <a:gd name="connsiteX4" fmla="*/ 583312 w 1186850"/>
              <a:gd name="connsiteY4" fmla="*/ 978856 h 1929821"/>
              <a:gd name="connsiteX5" fmla="*/ 911116 w 1186850"/>
              <a:gd name="connsiteY5" fmla="*/ 1559701 h 1929821"/>
              <a:gd name="connsiteX6" fmla="*/ 980127 w 1186850"/>
              <a:gd name="connsiteY6" fmla="*/ 1617211 h 1929821"/>
              <a:gd name="connsiteX7" fmla="*/ 1158406 w 1186850"/>
              <a:gd name="connsiteY7" fmla="*/ 1651716 h 1929821"/>
              <a:gd name="connsiteX8" fmla="*/ 1164157 w 1186850"/>
              <a:gd name="connsiteY8" fmla="*/ 1755233 h 1929821"/>
              <a:gd name="connsiteX9" fmla="*/ 939870 w 1186850"/>
              <a:gd name="connsiteY9" fmla="*/ 1927762 h 1929821"/>
              <a:gd name="connsiteX10" fmla="*/ 865108 w 1186850"/>
              <a:gd name="connsiteY10" fmla="*/ 1835747 h 1929821"/>
              <a:gd name="connsiteX11" fmla="*/ 744338 w 1186850"/>
              <a:gd name="connsiteY11" fmla="*/ 1622962 h 1929821"/>
              <a:gd name="connsiteX12" fmla="*/ 428036 w 1186850"/>
              <a:gd name="connsiteY12" fmla="*/ 1295158 h 1929821"/>
              <a:gd name="connsiteX13" fmla="*/ 278512 w 1186850"/>
              <a:gd name="connsiteY13" fmla="*/ 996109 h 1929821"/>
              <a:gd name="connsiteX14" fmla="*/ 157742 w 1186850"/>
              <a:gd name="connsiteY14" fmla="*/ 829332 h 1929821"/>
              <a:gd name="connsiteX15" fmla="*/ 82980 w 1186850"/>
              <a:gd name="connsiteY15" fmla="*/ 622298 h 1929821"/>
              <a:gd name="connsiteX16" fmla="*/ 134738 w 1186850"/>
              <a:gd name="connsiteY16" fmla="*/ 323248 h 1929821"/>
              <a:gd name="connsiteX17" fmla="*/ 65727 w 1186850"/>
              <a:gd name="connsiteY17" fmla="*/ 110464 h 1929821"/>
              <a:gd name="connsiteX18" fmla="*/ 8218 w 1186850"/>
              <a:gd name="connsiteY18" fmla="*/ 1196 h 192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6850" h="1929821">
                <a:moveTo>
                  <a:pt x="8218" y="1196"/>
                </a:moveTo>
                <a:cubicBezTo>
                  <a:pt x="38890" y="-4555"/>
                  <a:pt x="183621" y="8864"/>
                  <a:pt x="249757" y="75958"/>
                </a:cubicBezTo>
                <a:cubicBezTo>
                  <a:pt x="315893" y="143052"/>
                  <a:pt x="381071" y="334751"/>
                  <a:pt x="405033" y="403762"/>
                </a:cubicBezTo>
                <a:cubicBezTo>
                  <a:pt x="428995" y="472773"/>
                  <a:pt x="363818" y="394177"/>
                  <a:pt x="393531" y="490026"/>
                </a:cubicBezTo>
                <a:cubicBezTo>
                  <a:pt x="423244" y="585875"/>
                  <a:pt x="497048" y="800577"/>
                  <a:pt x="583312" y="978856"/>
                </a:cubicBezTo>
                <a:cubicBezTo>
                  <a:pt x="669576" y="1157135"/>
                  <a:pt x="844980" y="1453308"/>
                  <a:pt x="911116" y="1559701"/>
                </a:cubicBezTo>
                <a:cubicBezTo>
                  <a:pt x="977252" y="1666094"/>
                  <a:pt x="938912" y="1601875"/>
                  <a:pt x="980127" y="1617211"/>
                </a:cubicBezTo>
                <a:cubicBezTo>
                  <a:pt x="1021342" y="1632547"/>
                  <a:pt x="1127734" y="1628712"/>
                  <a:pt x="1158406" y="1651716"/>
                </a:cubicBezTo>
                <a:cubicBezTo>
                  <a:pt x="1189078" y="1674720"/>
                  <a:pt x="1200580" y="1709225"/>
                  <a:pt x="1164157" y="1755233"/>
                </a:cubicBezTo>
                <a:cubicBezTo>
                  <a:pt x="1127734" y="1801241"/>
                  <a:pt x="989711" y="1914343"/>
                  <a:pt x="939870" y="1927762"/>
                </a:cubicBezTo>
                <a:cubicBezTo>
                  <a:pt x="890029" y="1941181"/>
                  <a:pt x="897697" y="1886547"/>
                  <a:pt x="865108" y="1835747"/>
                </a:cubicBezTo>
                <a:cubicBezTo>
                  <a:pt x="832519" y="1784947"/>
                  <a:pt x="817183" y="1713060"/>
                  <a:pt x="744338" y="1622962"/>
                </a:cubicBezTo>
                <a:cubicBezTo>
                  <a:pt x="671493" y="1532864"/>
                  <a:pt x="505674" y="1399633"/>
                  <a:pt x="428036" y="1295158"/>
                </a:cubicBezTo>
                <a:cubicBezTo>
                  <a:pt x="350398" y="1190683"/>
                  <a:pt x="323561" y="1073747"/>
                  <a:pt x="278512" y="996109"/>
                </a:cubicBezTo>
                <a:cubicBezTo>
                  <a:pt x="233463" y="918471"/>
                  <a:pt x="190331" y="891634"/>
                  <a:pt x="157742" y="829332"/>
                </a:cubicBezTo>
                <a:cubicBezTo>
                  <a:pt x="125153" y="767030"/>
                  <a:pt x="86814" y="706645"/>
                  <a:pt x="82980" y="622298"/>
                </a:cubicBezTo>
                <a:cubicBezTo>
                  <a:pt x="79146" y="537951"/>
                  <a:pt x="137613" y="408554"/>
                  <a:pt x="134738" y="323248"/>
                </a:cubicBezTo>
                <a:cubicBezTo>
                  <a:pt x="131863" y="237942"/>
                  <a:pt x="90648" y="157430"/>
                  <a:pt x="65727" y="110464"/>
                </a:cubicBezTo>
                <a:cubicBezTo>
                  <a:pt x="40806" y="63498"/>
                  <a:pt x="-22454" y="6947"/>
                  <a:pt x="8218" y="119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031054" y="1880415"/>
            <a:ext cx="1153018" cy="1601669"/>
          </a:xfrm>
          <a:custGeom>
            <a:avLst/>
            <a:gdLst>
              <a:gd name="connsiteX0" fmla="*/ 86621 w 1153018"/>
              <a:gd name="connsiteY0" fmla="*/ 80657 h 1601669"/>
              <a:gd name="connsiteX1" fmla="*/ 247648 w 1153018"/>
              <a:gd name="connsiteY1" fmla="*/ 80657 h 1601669"/>
              <a:gd name="connsiteX2" fmla="*/ 414425 w 1153018"/>
              <a:gd name="connsiteY2" fmla="*/ 51902 h 1601669"/>
              <a:gd name="connsiteX3" fmla="*/ 581203 w 1153018"/>
              <a:gd name="connsiteY3" fmla="*/ 143 h 1601669"/>
              <a:gd name="connsiteX4" fmla="*/ 592704 w 1153018"/>
              <a:gd name="connsiteY4" fmla="*/ 69155 h 1601669"/>
              <a:gd name="connsiteX5" fmla="*/ 632961 w 1153018"/>
              <a:gd name="connsiteY5" fmla="*/ 5894 h 1601669"/>
              <a:gd name="connsiteX6" fmla="*/ 788237 w 1153018"/>
              <a:gd name="connsiteY6" fmla="*/ 63404 h 1601669"/>
              <a:gd name="connsiteX7" fmla="*/ 857248 w 1153018"/>
              <a:gd name="connsiteY7" fmla="*/ 74906 h 1601669"/>
              <a:gd name="connsiteX8" fmla="*/ 1012523 w 1153018"/>
              <a:gd name="connsiteY8" fmla="*/ 51902 h 1601669"/>
              <a:gd name="connsiteX9" fmla="*/ 1127542 w 1153018"/>
              <a:gd name="connsiteY9" fmla="*/ 51902 h 1601669"/>
              <a:gd name="connsiteX10" fmla="*/ 1150546 w 1153018"/>
              <a:gd name="connsiteY10" fmla="*/ 143917 h 1601669"/>
              <a:gd name="connsiteX11" fmla="*/ 1087286 w 1153018"/>
              <a:gd name="connsiteY11" fmla="*/ 247434 h 1601669"/>
              <a:gd name="connsiteX12" fmla="*/ 1110289 w 1153018"/>
              <a:gd name="connsiteY12" fmla="*/ 339449 h 1601669"/>
              <a:gd name="connsiteX13" fmla="*/ 1047029 w 1153018"/>
              <a:gd name="connsiteY13" fmla="*/ 385457 h 1601669"/>
              <a:gd name="connsiteX14" fmla="*/ 1104538 w 1153018"/>
              <a:gd name="connsiteY14" fmla="*/ 471721 h 1601669"/>
              <a:gd name="connsiteX15" fmla="*/ 1018274 w 1153018"/>
              <a:gd name="connsiteY15" fmla="*/ 552234 h 1601669"/>
              <a:gd name="connsiteX16" fmla="*/ 1064282 w 1153018"/>
              <a:gd name="connsiteY16" fmla="*/ 552234 h 1601669"/>
              <a:gd name="connsiteX17" fmla="*/ 1064282 w 1153018"/>
              <a:gd name="connsiteY17" fmla="*/ 690257 h 1601669"/>
              <a:gd name="connsiteX18" fmla="*/ 1087286 w 1153018"/>
              <a:gd name="connsiteY18" fmla="*/ 914543 h 1601669"/>
              <a:gd name="connsiteX19" fmla="*/ 966516 w 1153018"/>
              <a:gd name="connsiteY19" fmla="*/ 1064068 h 1601669"/>
              <a:gd name="connsiteX20" fmla="*/ 719225 w 1153018"/>
              <a:gd name="connsiteY20" fmla="*/ 1483887 h 1601669"/>
              <a:gd name="connsiteX21" fmla="*/ 655965 w 1153018"/>
              <a:gd name="connsiteY21" fmla="*/ 1598906 h 1601669"/>
              <a:gd name="connsiteX22" fmla="*/ 517942 w 1153018"/>
              <a:gd name="connsiteY22" fmla="*/ 1547147 h 1601669"/>
              <a:gd name="connsiteX23" fmla="*/ 437429 w 1153018"/>
              <a:gd name="connsiteY23" fmla="*/ 1345864 h 1601669"/>
              <a:gd name="connsiteX24" fmla="*/ 253399 w 1153018"/>
              <a:gd name="connsiteY24" fmla="*/ 1075570 h 1601669"/>
              <a:gd name="connsiteX25" fmla="*/ 121127 w 1153018"/>
              <a:gd name="connsiteY25" fmla="*/ 960551 h 1601669"/>
              <a:gd name="connsiteX26" fmla="*/ 144131 w 1153018"/>
              <a:gd name="connsiteY26" fmla="*/ 736264 h 1601669"/>
              <a:gd name="connsiteX27" fmla="*/ 161384 w 1153018"/>
              <a:gd name="connsiteY27" fmla="*/ 707510 h 1601669"/>
              <a:gd name="connsiteX28" fmla="*/ 155633 w 1153018"/>
              <a:gd name="connsiteY28" fmla="*/ 546483 h 1601669"/>
              <a:gd name="connsiteX29" fmla="*/ 132629 w 1153018"/>
              <a:gd name="connsiteY29" fmla="*/ 442966 h 1601669"/>
              <a:gd name="connsiteX30" fmla="*/ 46365 w 1153018"/>
              <a:gd name="connsiteY30" fmla="*/ 304943 h 1601669"/>
              <a:gd name="connsiteX31" fmla="*/ 357 w 1153018"/>
              <a:gd name="connsiteY31" fmla="*/ 195676 h 1601669"/>
              <a:gd name="connsiteX32" fmla="*/ 86621 w 1153018"/>
              <a:gd name="connsiteY32" fmla="*/ 80657 h 160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3018" h="1601669">
                <a:moveTo>
                  <a:pt x="86621" y="80657"/>
                </a:moveTo>
                <a:cubicBezTo>
                  <a:pt x="127836" y="61487"/>
                  <a:pt x="193014" y="85449"/>
                  <a:pt x="247648" y="80657"/>
                </a:cubicBezTo>
                <a:cubicBezTo>
                  <a:pt x="302282" y="75865"/>
                  <a:pt x="358833" y="65321"/>
                  <a:pt x="414425" y="51902"/>
                </a:cubicBezTo>
                <a:cubicBezTo>
                  <a:pt x="470017" y="38483"/>
                  <a:pt x="551490" y="-2732"/>
                  <a:pt x="581203" y="143"/>
                </a:cubicBezTo>
                <a:cubicBezTo>
                  <a:pt x="610916" y="3018"/>
                  <a:pt x="584078" y="68197"/>
                  <a:pt x="592704" y="69155"/>
                </a:cubicBezTo>
                <a:cubicBezTo>
                  <a:pt x="601330" y="70113"/>
                  <a:pt x="600372" y="6852"/>
                  <a:pt x="632961" y="5894"/>
                </a:cubicBezTo>
                <a:cubicBezTo>
                  <a:pt x="665550" y="4936"/>
                  <a:pt x="750856" y="51902"/>
                  <a:pt x="788237" y="63404"/>
                </a:cubicBezTo>
                <a:cubicBezTo>
                  <a:pt x="825618" y="74906"/>
                  <a:pt x="819867" y="76823"/>
                  <a:pt x="857248" y="74906"/>
                </a:cubicBezTo>
                <a:cubicBezTo>
                  <a:pt x="894629" y="72989"/>
                  <a:pt x="967474" y="55736"/>
                  <a:pt x="1012523" y="51902"/>
                </a:cubicBezTo>
                <a:cubicBezTo>
                  <a:pt x="1057572" y="48068"/>
                  <a:pt x="1104538" y="36566"/>
                  <a:pt x="1127542" y="51902"/>
                </a:cubicBezTo>
                <a:cubicBezTo>
                  <a:pt x="1150546" y="67238"/>
                  <a:pt x="1157255" y="111328"/>
                  <a:pt x="1150546" y="143917"/>
                </a:cubicBezTo>
                <a:cubicBezTo>
                  <a:pt x="1143837" y="176506"/>
                  <a:pt x="1093996" y="214845"/>
                  <a:pt x="1087286" y="247434"/>
                </a:cubicBezTo>
                <a:cubicBezTo>
                  <a:pt x="1080577" y="280023"/>
                  <a:pt x="1116998" y="316445"/>
                  <a:pt x="1110289" y="339449"/>
                </a:cubicBezTo>
                <a:cubicBezTo>
                  <a:pt x="1103580" y="362453"/>
                  <a:pt x="1047987" y="363412"/>
                  <a:pt x="1047029" y="385457"/>
                </a:cubicBezTo>
                <a:cubicBezTo>
                  <a:pt x="1046071" y="407502"/>
                  <a:pt x="1109330" y="443925"/>
                  <a:pt x="1104538" y="471721"/>
                </a:cubicBezTo>
                <a:cubicBezTo>
                  <a:pt x="1099746" y="499517"/>
                  <a:pt x="1024983" y="538815"/>
                  <a:pt x="1018274" y="552234"/>
                </a:cubicBezTo>
                <a:cubicBezTo>
                  <a:pt x="1011565" y="565653"/>
                  <a:pt x="1056614" y="529230"/>
                  <a:pt x="1064282" y="552234"/>
                </a:cubicBezTo>
                <a:cubicBezTo>
                  <a:pt x="1071950" y="575238"/>
                  <a:pt x="1060448" y="629872"/>
                  <a:pt x="1064282" y="690257"/>
                </a:cubicBezTo>
                <a:cubicBezTo>
                  <a:pt x="1068116" y="750642"/>
                  <a:pt x="1103580" y="852241"/>
                  <a:pt x="1087286" y="914543"/>
                </a:cubicBezTo>
                <a:cubicBezTo>
                  <a:pt x="1070992" y="976845"/>
                  <a:pt x="1027859" y="969177"/>
                  <a:pt x="966516" y="1064068"/>
                </a:cubicBezTo>
                <a:cubicBezTo>
                  <a:pt x="905173" y="1158959"/>
                  <a:pt x="770984" y="1394747"/>
                  <a:pt x="719225" y="1483887"/>
                </a:cubicBezTo>
                <a:cubicBezTo>
                  <a:pt x="667466" y="1573027"/>
                  <a:pt x="689512" y="1588363"/>
                  <a:pt x="655965" y="1598906"/>
                </a:cubicBezTo>
                <a:cubicBezTo>
                  <a:pt x="622418" y="1609449"/>
                  <a:pt x="554365" y="1589321"/>
                  <a:pt x="517942" y="1547147"/>
                </a:cubicBezTo>
                <a:cubicBezTo>
                  <a:pt x="481519" y="1504973"/>
                  <a:pt x="481519" y="1424460"/>
                  <a:pt x="437429" y="1345864"/>
                </a:cubicBezTo>
                <a:cubicBezTo>
                  <a:pt x="393339" y="1267268"/>
                  <a:pt x="306116" y="1139789"/>
                  <a:pt x="253399" y="1075570"/>
                </a:cubicBezTo>
                <a:cubicBezTo>
                  <a:pt x="200682" y="1011351"/>
                  <a:pt x="139338" y="1017102"/>
                  <a:pt x="121127" y="960551"/>
                </a:cubicBezTo>
                <a:cubicBezTo>
                  <a:pt x="102916" y="904000"/>
                  <a:pt x="137422" y="778438"/>
                  <a:pt x="144131" y="736264"/>
                </a:cubicBezTo>
                <a:cubicBezTo>
                  <a:pt x="150841" y="694091"/>
                  <a:pt x="159467" y="739140"/>
                  <a:pt x="161384" y="707510"/>
                </a:cubicBezTo>
                <a:cubicBezTo>
                  <a:pt x="163301" y="675880"/>
                  <a:pt x="160425" y="590574"/>
                  <a:pt x="155633" y="546483"/>
                </a:cubicBezTo>
                <a:cubicBezTo>
                  <a:pt x="150841" y="502392"/>
                  <a:pt x="150840" y="483223"/>
                  <a:pt x="132629" y="442966"/>
                </a:cubicBezTo>
                <a:cubicBezTo>
                  <a:pt x="114418" y="402709"/>
                  <a:pt x="68410" y="346158"/>
                  <a:pt x="46365" y="304943"/>
                </a:cubicBezTo>
                <a:cubicBezTo>
                  <a:pt x="24320" y="263728"/>
                  <a:pt x="-3477" y="234016"/>
                  <a:pt x="357" y="195676"/>
                </a:cubicBezTo>
                <a:cubicBezTo>
                  <a:pt x="4191" y="157337"/>
                  <a:pt x="45406" y="99827"/>
                  <a:pt x="86621" y="80657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834080" y="2885782"/>
            <a:ext cx="774778" cy="3568489"/>
          </a:xfrm>
          <a:custGeom>
            <a:avLst/>
            <a:gdLst>
              <a:gd name="connsiteX0" fmla="*/ 300848 w 774778"/>
              <a:gd name="connsiteY0" fmla="*/ 1192 h 3568489"/>
              <a:gd name="connsiteX1" fmla="*/ 260592 w 774778"/>
              <a:gd name="connsiteY1" fmla="*/ 254233 h 3568489"/>
              <a:gd name="connsiteX2" fmla="*/ 180078 w 774778"/>
              <a:gd name="connsiteY2" fmla="*/ 507275 h 3568489"/>
              <a:gd name="connsiteX3" fmla="*/ 99565 w 774778"/>
              <a:gd name="connsiteY3" fmla="*/ 794822 h 3568489"/>
              <a:gd name="connsiteX4" fmla="*/ 88063 w 774778"/>
              <a:gd name="connsiteY4" fmla="*/ 1036361 h 3568489"/>
              <a:gd name="connsiteX5" fmla="*/ 122569 w 774778"/>
              <a:gd name="connsiteY5" fmla="*/ 1346912 h 3568489"/>
              <a:gd name="connsiteX6" fmla="*/ 197331 w 774778"/>
              <a:gd name="connsiteY6" fmla="*/ 1530943 h 3568489"/>
              <a:gd name="connsiteX7" fmla="*/ 260592 w 774778"/>
              <a:gd name="connsiteY7" fmla="*/ 1663214 h 3568489"/>
              <a:gd name="connsiteX8" fmla="*/ 254841 w 774778"/>
              <a:gd name="connsiteY8" fmla="*/ 1852995 h 3568489"/>
              <a:gd name="connsiteX9" fmla="*/ 220335 w 774778"/>
              <a:gd name="connsiteY9" fmla="*/ 1979516 h 3568489"/>
              <a:gd name="connsiteX10" fmla="*/ 157075 w 774778"/>
              <a:gd name="connsiteY10" fmla="*/ 2215305 h 3568489"/>
              <a:gd name="connsiteX11" fmla="*/ 180078 w 774778"/>
              <a:gd name="connsiteY11" fmla="*/ 2485599 h 3568489"/>
              <a:gd name="connsiteX12" fmla="*/ 231837 w 774778"/>
              <a:gd name="connsiteY12" fmla="*/ 2738641 h 3568489"/>
              <a:gd name="connsiteX13" fmla="*/ 266343 w 774778"/>
              <a:gd name="connsiteY13" fmla="*/ 2945675 h 3568489"/>
              <a:gd name="connsiteX14" fmla="*/ 249090 w 774778"/>
              <a:gd name="connsiteY14" fmla="*/ 3123954 h 3568489"/>
              <a:gd name="connsiteX15" fmla="*/ 122569 w 774778"/>
              <a:gd name="connsiteY15" fmla="*/ 3405750 h 3568489"/>
              <a:gd name="connsiteX16" fmla="*/ 13301 w 774778"/>
              <a:gd name="connsiteY16" fmla="*/ 3480512 h 3568489"/>
              <a:gd name="connsiteX17" fmla="*/ 13301 w 774778"/>
              <a:gd name="connsiteY17" fmla="*/ 3538022 h 3568489"/>
              <a:gd name="connsiteX18" fmla="*/ 116818 w 774778"/>
              <a:gd name="connsiteY18" fmla="*/ 3566776 h 3568489"/>
              <a:gd name="connsiteX19" fmla="*/ 243339 w 774778"/>
              <a:gd name="connsiteY19" fmla="*/ 3549524 h 3568489"/>
              <a:gd name="connsiteX20" fmla="*/ 410116 w 774778"/>
              <a:gd name="connsiteY20" fmla="*/ 3423003 h 3568489"/>
              <a:gd name="connsiteX21" fmla="*/ 496380 w 774778"/>
              <a:gd name="connsiteY21" fmla="*/ 3382746 h 3568489"/>
              <a:gd name="connsiteX22" fmla="*/ 484878 w 774778"/>
              <a:gd name="connsiteY22" fmla="*/ 3233222 h 3568489"/>
              <a:gd name="connsiteX23" fmla="*/ 473377 w 774778"/>
              <a:gd name="connsiteY23" fmla="*/ 2951426 h 3568489"/>
              <a:gd name="connsiteX24" fmla="*/ 588395 w 774778"/>
              <a:gd name="connsiteY24" fmla="*/ 2422339 h 3568489"/>
              <a:gd name="connsiteX25" fmla="*/ 617150 w 774778"/>
              <a:gd name="connsiteY25" fmla="*/ 2192301 h 3568489"/>
              <a:gd name="connsiteX26" fmla="*/ 594146 w 774778"/>
              <a:gd name="connsiteY26" fmla="*/ 2025524 h 3568489"/>
              <a:gd name="connsiteX27" fmla="*/ 548139 w 774778"/>
              <a:gd name="connsiteY27" fmla="*/ 1945010 h 3568489"/>
              <a:gd name="connsiteX28" fmla="*/ 663158 w 774778"/>
              <a:gd name="connsiteY28" fmla="*/ 1433176 h 3568489"/>
              <a:gd name="connsiteX29" fmla="*/ 737920 w 774778"/>
              <a:gd name="connsiteY29" fmla="*/ 1122626 h 3568489"/>
              <a:gd name="connsiteX30" fmla="*/ 772426 w 774778"/>
              <a:gd name="connsiteY30" fmla="*/ 927093 h 3568489"/>
              <a:gd name="connsiteX31" fmla="*/ 760924 w 774778"/>
              <a:gd name="connsiteY31" fmla="*/ 610792 h 3568489"/>
              <a:gd name="connsiteX32" fmla="*/ 674660 w 774778"/>
              <a:gd name="connsiteY32" fmla="*/ 490022 h 3568489"/>
              <a:gd name="connsiteX33" fmla="*/ 530886 w 774778"/>
              <a:gd name="connsiteY33" fmla="*/ 173720 h 3568489"/>
              <a:gd name="connsiteX34" fmla="*/ 300848 w 774778"/>
              <a:gd name="connsiteY34" fmla="*/ 1192 h 35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778" h="3568489">
                <a:moveTo>
                  <a:pt x="300848" y="1192"/>
                </a:moveTo>
                <a:cubicBezTo>
                  <a:pt x="255799" y="14611"/>
                  <a:pt x="280720" y="169886"/>
                  <a:pt x="260592" y="254233"/>
                </a:cubicBezTo>
                <a:cubicBezTo>
                  <a:pt x="240464" y="338580"/>
                  <a:pt x="206916" y="417177"/>
                  <a:pt x="180078" y="507275"/>
                </a:cubicBezTo>
                <a:cubicBezTo>
                  <a:pt x="153240" y="597373"/>
                  <a:pt x="114901" y="706641"/>
                  <a:pt x="99565" y="794822"/>
                </a:cubicBezTo>
                <a:cubicBezTo>
                  <a:pt x="84229" y="883003"/>
                  <a:pt x="84229" y="944346"/>
                  <a:pt x="88063" y="1036361"/>
                </a:cubicBezTo>
                <a:cubicBezTo>
                  <a:pt x="91897" y="1128376"/>
                  <a:pt x="104358" y="1264482"/>
                  <a:pt x="122569" y="1346912"/>
                </a:cubicBezTo>
                <a:cubicBezTo>
                  <a:pt x="140780" y="1429342"/>
                  <a:pt x="174327" y="1478226"/>
                  <a:pt x="197331" y="1530943"/>
                </a:cubicBezTo>
                <a:cubicBezTo>
                  <a:pt x="220335" y="1583660"/>
                  <a:pt x="251007" y="1609539"/>
                  <a:pt x="260592" y="1663214"/>
                </a:cubicBezTo>
                <a:cubicBezTo>
                  <a:pt x="270177" y="1716889"/>
                  <a:pt x="261550" y="1800278"/>
                  <a:pt x="254841" y="1852995"/>
                </a:cubicBezTo>
                <a:cubicBezTo>
                  <a:pt x="248131" y="1905712"/>
                  <a:pt x="236629" y="1919131"/>
                  <a:pt x="220335" y="1979516"/>
                </a:cubicBezTo>
                <a:cubicBezTo>
                  <a:pt x="204041" y="2039901"/>
                  <a:pt x="163784" y="2130958"/>
                  <a:pt x="157075" y="2215305"/>
                </a:cubicBezTo>
                <a:cubicBezTo>
                  <a:pt x="150366" y="2299652"/>
                  <a:pt x="167618" y="2398376"/>
                  <a:pt x="180078" y="2485599"/>
                </a:cubicBezTo>
                <a:cubicBezTo>
                  <a:pt x="192538" y="2572822"/>
                  <a:pt x="217460" y="2661962"/>
                  <a:pt x="231837" y="2738641"/>
                </a:cubicBezTo>
                <a:cubicBezTo>
                  <a:pt x="246214" y="2815320"/>
                  <a:pt x="263468" y="2881456"/>
                  <a:pt x="266343" y="2945675"/>
                </a:cubicBezTo>
                <a:cubicBezTo>
                  <a:pt x="269218" y="3009894"/>
                  <a:pt x="273052" y="3047275"/>
                  <a:pt x="249090" y="3123954"/>
                </a:cubicBezTo>
                <a:cubicBezTo>
                  <a:pt x="225128" y="3200633"/>
                  <a:pt x="161867" y="3346324"/>
                  <a:pt x="122569" y="3405750"/>
                </a:cubicBezTo>
                <a:cubicBezTo>
                  <a:pt x="83271" y="3465176"/>
                  <a:pt x="31512" y="3458467"/>
                  <a:pt x="13301" y="3480512"/>
                </a:cubicBezTo>
                <a:cubicBezTo>
                  <a:pt x="-4910" y="3502557"/>
                  <a:pt x="-3952" y="3523645"/>
                  <a:pt x="13301" y="3538022"/>
                </a:cubicBezTo>
                <a:cubicBezTo>
                  <a:pt x="30554" y="3552399"/>
                  <a:pt x="78478" y="3564859"/>
                  <a:pt x="116818" y="3566776"/>
                </a:cubicBezTo>
                <a:cubicBezTo>
                  <a:pt x="155158" y="3568693"/>
                  <a:pt x="194456" y="3573486"/>
                  <a:pt x="243339" y="3549524"/>
                </a:cubicBezTo>
                <a:cubicBezTo>
                  <a:pt x="292222" y="3525562"/>
                  <a:pt x="367943" y="3450799"/>
                  <a:pt x="410116" y="3423003"/>
                </a:cubicBezTo>
                <a:cubicBezTo>
                  <a:pt x="452290" y="3395207"/>
                  <a:pt x="483920" y="3414376"/>
                  <a:pt x="496380" y="3382746"/>
                </a:cubicBezTo>
                <a:cubicBezTo>
                  <a:pt x="508840" y="3351116"/>
                  <a:pt x="488712" y="3305109"/>
                  <a:pt x="484878" y="3233222"/>
                </a:cubicBezTo>
                <a:cubicBezTo>
                  <a:pt x="481044" y="3161335"/>
                  <a:pt x="456124" y="3086573"/>
                  <a:pt x="473377" y="2951426"/>
                </a:cubicBezTo>
                <a:cubicBezTo>
                  <a:pt x="490630" y="2816279"/>
                  <a:pt x="564433" y="2548860"/>
                  <a:pt x="588395" y="2422339"/>
                </a:cubicBezTo>
                <a:cubicBezTo>
                  <a:pt x="612357" y="2295818"/>
                  <a:pt x="616192" y="2258437"/>
                  <a:pt x="617150" y="2192301"/>
                </a:cubicBezTo>
                <a:cubicBezTo>
                  <a:pt x="618108" y="2126165"/>
                  <a:pt x="605648" y="2066739"/>
                  <a:pt x="594146" y="2025524"/>
                </a:cubicBezTo>
                <a:cubicBezTo>
                  <a:pt x="582644" y="1984309"/>
                  <a:pt x="536637" y="2043735"/>
                  <a:pt x="548139" y="1945010"/>
                </a:cubicBezTo>
                <a:cubicBezTo>
                  <a:pt x="559641" y="1846285"/>
                  <a:pt x="631528" y="1570240"/>
                  <a:pt x="663158" y="1433176"/>
                </a:cubicBezTo>
                <a:cubicBezTo>
                  <a:pt x="694788" y="1296112"/>
                  <a:pt x="719709" y="1206973"/>
                  <a:pt x="737920" y="1122626"/>
                </a:cubicBezTo>
                <a:cubicBezTo>
                  <a:pt x="756131" y="1038279"/>
                  <a:pt x="768592" y="1012399"/>
                  <a:pt x="772426" y="927093"/>
                </a:cubicBezTo>
                <a:cubicBezTo>
                  <a:pt x="776260" y="841787"/>
                  <a:pt x="777218" y="683637"/>
                  <a:pt x="760924" y="610792"/>
                </a:cubicBezTo>
                <a:cubicBezTo>
                  <a:pt x="744630" y="537947"/>
                  <a:pt x="713000" y="562867"/>
                  <a:pt x="674660" y="490022"/>
                </a:cubicBezTo>
                <a:cubicBezTo>
                  <a:pt x="636320" y="417177"/>
                  <a:pt x="590313" y="257109"/>
                  <a:pt x="530886" y="173720"/>
                </a:cubicBezTo>
                <a:cubicBezTo>
                  <a:pt x="471460" y="90331"/>
                  <a:pt x="345897" y="-12227"/>
                  <a:pt x="300848" y="1192"/>
                </a:cubicBezTo>
                <a:close/>
              </a:path>
            </a:pathLst>
          </a:cu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659914" y="2815967"/>
            <a:ext cx="873445" cy="3641630"/>
          </a:xfrm>
          <a:custGeom>
            <a:avLst/>
            <a:gdLst>
              <a:gd name="connsiteX0" fmla="*/ 458426 w 873445"/>
              <a:gd name="connsiteY0" fmla="*/ 7746 h 3641630"/>
              <a:gd name="connsiteX1" fmla="*/ 527437 w 873445"/>
              <a:gd name="connsiteY1" fmla="*/ 301044 h 3641630"/>
              <a:gd name="connsiteX2" fmla="*/ 573444 w 873445"/>
              <a:gd name="connsiteY2" fmla="*/ 548335 h 3641630"/>
              <a:gd name="connsiteX3" fmla="*/ 699965 w 873445"/>
              <a:gd name="connsiteY3" fmla="*/ 945150 h 3641630"/>
              <a:gd name="connsiteX4" fmla="*/ 694214 w 873445"/>
              <a:gd name="connsiteY4" fmla="*/ 1272954 h 3641630"/>
              <a:gd name="connsiteX5" fmla="*/ 625203 w 873445"/>
              <a:gd name="connsiteY5" fmla="*/ 1566252 h 3641630"/>
              <a:gd name="connsiteX6" fmla="*/ 579195 w 873445"/>
              <a:gd name="connsiteY6" fmla="*/ 1888305 h 3641630"/>
              <a:gd name="connsiteX7" fmla="*/ 596448 w 873445"/>
              <a:gd name="connsiteY7" fmla="*/ 2066584 h 3641630"/>
              <a:gd name="connsiteX8" fmla="*/ 659709 w 873445"/>
              <a:gd name="connsiteY8" fmla="*/ 2193105 h 3641630"/>
              <a:gd name="connsiteX9" fmla="*/ 636705 w 873445"/>
              <a:gd name="connsiteY9" fmla="*/ 2589920 h 3641630"/>
              <a:gd name="connsiteX10" fmla="*/ 613701 w 873445"/>
              <a:gd name="connsiteY10" fmla="*/ 2877467 h 3641630"/>
              <a:gd name="connsiteX11" fmla="*/ 596448 w 873445"/>
              <a:gd name="connsiteY11" fmla="*/ 3055746 h 3641630"/>
              <a:gd name="connsiteX12" fmla="*/ 607950 w 873445"/>
              <a:gd name="connsiteY12" fmla="*/ 3170765 h 3641630"/>
              <a:gd name="connsiteX13" fmla="*/ 653958 w 873445"/>
              <a:gd name="connsiteY13" fmla="*/ 3349044 h 3641630"/>
              <a:gd name="connsiteX14" fmla="*/ 751724 w 873445"/>
              <a:gd name="connsiteY14" fmla="*/ 3429558 h 3641630"/>
              <a:gd name="connsiteX15" fmla="*/ 872494 w 873445"/>
              <a:gd name="connsiteY15" fmla="*/ 3619339 h 3641630"/>
              <a:gd name="connsiteX16" fmla="*/ 682712 w 873445"/>
              <a:gd name="connsiteY16" fmla="*/ 3625090 h 3641630"/>
              <a:gd name="connsiteX17" fmla="*/ 515935 w 873445"/>
              <a:gd name="connsiteY17" fmla="*/ 3504320 h 3641630"/>
              <a:gd name="connsiteX18" fmla="*/ 412418 w 873445"/>
              <a:gd name="connsiteY18" fmla="*/ 3458312 h 3641630"/>
              <a:gd name="connsiteX19" fmla="*/ 343407 w 873445"/>
              <a:gd name="connsiteY19" fmla="*/ 3400803 h 3641630"/>
              <a:gd name="connsiteX20" fmla="*/ 383663 w 873445"/>
              <a:gd name="connsiteY20" fmla="*/ 3193769 h 3641630"/>
              <a:gd name="connsiteX21" fmla="*/ 343407 w 873445"/>
              <a:gd name="connsiteY21" fmla="*/ 2854463 h 3641630"/>
              <a:gd name="connsiteX22" fmla="*/ 280146 w 873445"/>
              <a:gd name="connsiteY22" fmla="*/ 2497905 h 3641630"/>
              <a:gd name="connsiteX23" fmla="*/ 193882 w 873445"/>
              <a:gd name="connsiteY23" fmla="*/ 2342629 h 3641630"/>
              <a:gd name="connsiteX24" fmla="*/ 245641 w 873445"/>
              <a:gd name="connsiteY24" fmla="*/ 2060833 h 3641630"/>
              <a:gd name="connsiteX25" fmla="*/ 199633 w 873445"/>
              <a:gd name="connsiteY25" fmla="*/ 1767535 h 3641630"/>
              <a:gd name="connsiteX26" fmla="*/ 165128 w 873445"/>
              <a:gd name="connsiteY26" fmla="*/ 1531746 h 3641630"/>
              <a:gd name="connsiteX27" fmla="*/ 27105 w 873445"/>
              <a:gd name="connsiteY27" fmla="*/ 1169437 h 3641630"/>
              <a:gd name="connsiteX28" fmla="*/ 27105 w 873445"/>
              <a:gd name="connsiteY28" fmla="*/ 841633 h 3641630"/>
              <a:gd name="connsiteX29" fmla="*/ 32856 w 873445"/>
              <a:gd name="connsiteY29" fmla="*/ 634599 h 3641630"/>
              <a:gd name="connsiteX30" fmla="*/ 458426 w 873445"/>
              <a:gd name="connsiteY30" fmla="*/ 7746 h 36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73445" h="3641630">
                <a:moveTo>
                  <a:pt x="458426" y="7746"/>
                </a:moveTo>
                <a:cubicBezTo>
                  <a:pt x="540856" y="-47847"/>
                  <a:pt x="508267" y="210946"/>
                  <a:pt x="527437" y="301044"/>
                </a:cubicBezTo>
                <a:cubicBezTo>
                  <a:pt x="546607" y="391142"/>
                  <a:pt x="544689" y="440984"/>
                  <a:pt x="573444" y="548335"/>
                </a:cubicBezTo>
                <a:cubicBezTo>
                  <a:pt x="602199" y="655686"/>
                  <a:pt x="679837" y="824380"/>
                  <a:pt x="699965" y="945150"/>
                </a:cubicBezTo>
                <a:cubicBezTo>
                  <a:pt x="720093" y="1065920"/>
                  <a:pt x="706674" y="1169437"/>
                  <a:pt x="694214" y="1272954"/>
                </a:cubicBezTo>
                <a:cubicBezTo>
                  <a:pt x="681754" y="1376471"/>
                  <a:pt x="644373" y="1463694"/>
                  <a:pt x="625203" y="1566252"/>
                </a:cubicBezTo>
                <a:cubicBezTo>
                  <a:pt x="606033" y="1668811"/>
                  <a:pt x="583987" y="1804916"/>
                  <a:pt x="579195" y="1888305"/>
                </a:cubicBezTo>
                <a:cubicBezTo>
                  <a:pt x="574403" y="1971694"/>
                  <a:pt x="583029" y="2015784"/>
                  <a:pt x="596448" y="2066584"/>
                </a:cubicBezTo>
                <a:cubicBezTo>
                  <a:pt x="609867" y="2117384"/>
                  <a:pt x="652999" y="2105882"/>
                  <a:pt x="659709" y="2193105"/>
                </a:cubicBezTo>
                <a:cubicBezTo>
                  <a:pt x="666419" y="2280328"/>
                  <a:pt x="644373" y="2475860"/>
                  <a:pt x="636705" y="2589920"/>
                </a:cubicBezTo>
                <a:cubicBezTo>
                  <a:pt x="629037" y="2703980"/>
                  <a:pt x="620410" y="2799829"/>
                  <a:pt x="613701" y="2877467"/>
                </a:cubicBezTo>
                <a:cubicBezTo>
                  <a:pt x="606992" y="2955105"/>
                  <a:pt x="597407" y="3006863"/>
                  <a:pt x="596448" y="3055746"/>
                </a:cubicBezTo>
                <a:cubicBezTo>
                  <a:pt x="595489" y="3104629"/>
                  <a:pt x="598365" y="3121882"/>
                  <a:pt x="607950" y="3170765"/>
                </a:cubicBezTo>
                <a:cubicBezTo>
                  <a:pt x="617535" y="3219648"/>
                  <a:pt x="629996" y="3305912"/>
                  <a:pt x="653958" y="3349044"/>
                </a:cubicBezTo>
                <a:cubicBezTo>
                  <a:pt x="677920" y="3392176"/>
                  <a:pt x="715301" y="3384509"/>
                  <a:pt x="751724" y="3429558"/>
                </a:cubicBezTo>
                <a:cubicBezTo>
                  <a:pt x="788147" y="3474607"/>
                  <a:pt x="883996" y="3586750"/>
                  <a:pt x="872494" y="3619339"/>
                </a:cubicBezTo>
                <a:cubicBezTo>
                  <a:pt x="860992" y="3651928"/>
                  <a:pt x="742138" y="3644260"/>
                  <a:pt x="682712" y="3625090"/>
                </a:cubicBezTo>
                <a:cubicBezTo>
                  <a:pt x="623286" y="3605920"/>
                  <a:pt x="560984" y="3532116"/>
                  <a:pt x="515935" y="3504320"/>
                </a:cubicBezTo>
                <a:cubicBezTo>
                  <a:pt x="470886" y="3476524"/>
                  <a:pt x="441173" y="3475565"/>
                  <a:pt x="412418" y="3458312"/>
                </a:cubicBezTo>
                <a:cubicBezTo>
                  <a:pt x="383663" y="3441059"/>
                  <a:pt x="348199" y="3444893"/>
                  <a:pt x="343407" y="3400803"/>
                </a:cubicBezTo>
                <a:cubicBezTo>
                  <a:pt x="338615" y="3356713"/>
                  <a:pt x="383663" y="3284826"/>
                  <a:pt x="383663" y="3193769"/>
                </a:cubicBezTo>
                <a:cubicBezTo>
                  <a:pt x="383663" y="3102712"/>
                  <a:pt x="360660" y="2970440"/>
                  <a:pt x="343407" y="2854463"/>
                </a:cubicBezTo>
                <a:cubicBezTo>
                  <a:pt x="326154" y="2738486"/>
                  <a:pt x="305067" y="2583211"/>
                  <a:pt x="280146" y="2497905"/>
                </a:cubicBezTo>
                <a:cubicBezTo>
                  <a:pt x="255225" y="2412599"/>
                  <a:pt x="199633" y="2415474"/>
                  <a:pt x="193882" y="2342629"/>
                </a:cubicBezTo>
                <a:cubicBezTo>
                  <a:pt x="188131" y="2269784"/>
                  <a:pt x="244682" y="2156682"/>
                  <a:pt x="245641" y="2060833"/>
                </a:cubicBezTo>
                <a:cubicBezTo>
                  <a:pt x="246599" y="1964984"/>
                  <a:pt x="213052" y="1855716"/>
                  <a:pt x="199633" y="1767535"/>
                </a:cubicBezTo>
                <a:cubicBezTo>
                  <a:pt x="186214" y="1679354"/>
                  <a:pt x="193883" y="1631429"/>
                  <a:pt x="165128" y="1531746"/>
                </a:cubicBezTo>
                <a:cubicBezTo>
                  <a:pt x="136373" y="1432063"/>
                  <a:pt x="50109" y="1284456"/>
                  <a:pt x="27105" y="1169437"/>
                </a:cubicBezTo>
                <a:cubicBezTo>
                  <a:pt x="4101" y="1054418"/>
                  <a:pt x="26147" y="930773"/>
                  <a:pt x="27105" y="841633"/>
                </a:cubicBezTo>
                <a:cubicBezTo>
                  <a:pt x="28063" y="752493"/>
                  <a:pt x="-38072" y="769746"/>
                  <a:pt x="32856" y="634599"/>
                </a:cubicBezTo>
                <a:cubicBezTo>
                  <a:pt x="103784" y="499452"/>
                  <a:pt x="375996" y="63339"/>
                  <a:pt x="458426" y="7746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837365" y="3284982"/>
            <a:ext cx="3162619" cy="288125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ОБЯЗАТЕЛЬНОЕ УСЛОВИЕ: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концентрация </a:t>
            </a:r>
            <a:r>
              <a:rPr lang="ru-RU" sz="1200" b="1" dirty="0">
                <a:solidFill>
                  <a:srgbClr val="FFFF00"/>
                </a:solidFill>
                <a:latin typeface="Segoe Script" panose="030B0504020000000003" pitchFamily="66" charset="0"/>
              </a:rPr>
              <a:t>внимания на процессе напряжения, расслабления и особенно на ощущениях, возникающих при переходе мышцы от напряженного состояния к расслабленному</a:t>
            </a:r>
          </a:p>
        </p:txBody>
      </p:sp>
      <p:sp>
        <p:nvSpPr>
          <p:cNvPr id="22" name="Овал 21"/>
          <p:cNvSpPr/>
          <p:nvPr/>
        </p:nvSpPr>
        <p:spPr>
          <a:xfrm>
            <a:off x="2723768" y="368464"/>
            <a:ext cx="3761009" cy="622645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65436" y="2025172"/>
            <a:ext cx="206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FFFF00"/>
                </a:solidFill>
                <a:latin typeface="Segoe Script" panose="030B0504020000000003" pitchFamily="66" charset="0"/>
              </a:rPr>
              <a:t>О</a:t>
            </a:r>
            <a:r>
              <a:rPr lang="ru-RU" sz="12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тдельные группы мышц - контраст </a:t>
            </a:r>
            <a:r>
              <a:rPr lang="ru-RU" sz="1200" b="1" dirty="0">
                <a:solidFill>
                  <a:srgbClr val="FFFF00"/>
                </a:solidFill>
                <a:latin typeface="Segoe Script" panose="030B0504020000000003" pitchFamily="66" charset="0"/>
              </a:rPr>
              <a:t>с напряжением</a:t>
            </a:r>
            <a:endParaRPr lang="ru-RU" sz="1200" b="1" dirty="0" smtClean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cxnSp>
        <p:nvCxnSpPr>
          <p:cNvPr id="6144" name="Прямая соединительная линия 6143"/>
          <p:cNvCxnSpPr/>
          <p:nvPr/>
        </p:nvCxnSpPr>
        <p:spPr>
          <a:xfrm>
            <a:off x="803910" y="2585169"/>
            <a:ext cx="1895882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7" name="Прямая со стрелкой 6146"/>
          <p:cNvCxnSpPr/>
          <p:nvPr/>
        </p:nvCxnSpPr>
        <p:spPr>
          <a:xfrm flipV="1">
            <a:off x="2675644" y="1994677"/>
            <a:ext cx="803197" cy="590492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4613" y="2681249"/>
            <a:ext cx="150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Всё тело </a:t>
            </a:r>
            <a:r>
              <a:rPr lang="ru-RU" sz="1200" b="1" dirty="0">
                <a:solidFill>
                  <a:srgbClr val="FFFF00"/>
                </a:solidFill>
                <a:latin typeface="Segoe Script" panose="030B0504020000000003" pitchFamily="66" charset="0"/>
              </a:rPr>
              <a:t>- мышечная релаксация по представлению</a:t>
            </a:r>
            <a:endParaRPr lang="ru-RU" sz="1200" b="1" dirty="0" smtClean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39748" y="3495392"/>
            <a:ext cx="1361127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300875" y="3231002"/>
            <a:ext cx="422893" cy="26439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62146" y="4838239"/>
            <a:ext cx="1921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Закрытые глаза, ровное дыхание,  удобная поза: </a:t>
            </a:r>
            <a:r>
              <a:rPr lang="ru-RU" sz="1200" b="1" dirty="0">
                <a:solidFill>
                  <a:srgbClr val="FFFF00"/>
                </a:solidFill>
                <a:latin typeface="Segoe Script" panose="030B0504020000000003" pitchFamily="66" charset="0"/>
              </a:rPr>
              <a:t>сидя или </a:t>
            </a:r>
            <a:r>
              <a:rPr lang="ru-RU" sz="12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лежа</a:t>
            </a:r>
            <a:endParaRPr lang="ru-RU" sz="1200" b="1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71600" y="4725144"/>
            <a:ext cx="1907997" cy="94362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25800" y="5610033"/>
            <a:ext cx="2609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2-3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повторения на каждое упражнение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4249" y="2215837"/>
            <a:ext cx="2001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Спокойная расслабляющая музыка</a:t>
            </a:r>
            <a:endParaRPr lang="ru-RU" sz="1400" b="1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20272" y="2132856"/>
            <a:ext cx="1979712" cy="8715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5846" y="3608543"/>
            <a:ext cx="1821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FF00"/>
                </a:solidFill>
                <a:latin typeface="Segoe Script" panose="030B0504020000000003" pitchFamily="66" charset="0"/>
              </a:rPr>
              <a:t>Упражнения делаются перекрёстно, т.е. "левое плечо - правое плечо</a:t>
            </a:r>
            <a:r>
              <a:rPr lang="ru-RU" sz="1200" b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"</a:t>
            </a:r>
            <a:endParaRPr lang="ru-RU" sz="1200" b="1" dirty="0">
              <a:solidFill>
                <a:srgbClr val="FFFF00"/>
              </a:solidFill>
              <a:latin typeface="Segoe Script" panose="030B0504020000000003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54613" y="3528410"/>
            <a:ext cx="1845179" cy="1108372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K:\брендбук\19-12-2016_14-20-00\Stupenki_logo_гориз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7736" y="0"/>
            <a:ext cx="2376264" cy="459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89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18933</TotalTime>
  <Words>222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а</vt:lpstr>
      <vt:lpstr>Слайд 3</vt:lpstr>
      <vt:lpstr>Слайд 4</vt:lpstr>
      <vt:lpstr>Слайд 5</vt:lpstr>
      <vt:lpstr>Слайд 6</vt:lpstr>
      <vt:lpstr>Слайд 7</vt:lpstr>
      <vt:lpstr>Слайд 8</vt:lpstr>
      <vt:lpstr>ё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148</cp:revision>
  <dcterms:created xsi:type="dcterms:W3CDTF">2017-01-26T09:19:20Z</dcterms:created>
  <dcterms:modified xsi:type="dcterms:W3CDTF">2017-03-17T06:24:25Z</dcterms:modified>
</cp:coreProperties>
</file>